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75" r:id="rId2"/>
    <p:sldId id="278" r:id="rId3"/>
    <p:sldId id="272" r:id="rId4"/>
    <p:sldId id="260" r:id="rId5"/>
    <p:sldId id="311" r:id="rId6"/>
    <p:sldId id="315" r:id="rId7"/>
    <p:sldId id="277" r:id="rId8"/>
    <p:sldId id="279" r:id="rId9"/>
    <p:sldId id="306" r:id="rId10"/>
    <p:sldId id="282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12" r:id="rId31"/>
    <p:sldId id="313" r:id="rId32"/>
    <p:sldId id="283" r:id="rId33"/>
    <p:sldId id="280" r:id="rId34"/>
    <p:sldId id="310" r:id="rId35"/>
    <p:sldId id="308" r:id="rId36"/>
    <p:sldId id="314" r:id="rId37"/>
    <p:sldId id="307" r:id="rId38"/>
    <p:sldId id="281" r:id="rId39"/>
    <p:sldId id="286" r:id="rId40"/>
    <p:sldId id="261" r:id="rId41"/>
    <p:sldId id="309" r:id="rId42"/>
    <p:sldId id="271" r:id="rId43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orient="horz" pos="3178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orient="horz" pos="2688">
          <p15:clr>
            <a:srgbClr val="A4A3A4"/>
          </p15:clr>
        </p15:guide>
        <p15:guide id="5" pos="487">
          <p15:clr>
            <a:srgbClr val="A4A3A4"/>
          </p15:clr>
        </p15:guide>
        <p15:guide id="6" pos="2757">
          <p15:clr>
            <a:srgbClr val="A4A3A4"/>
          </p15:clr>
        </p15:guide>
        <p15:guide id="7" pos="480">
          <p15:clr>
            <a:srgbClr val="A4A3A4"/>
          </p15:clr>
        </p15:guide>
        <p15:guide id="8" orient="horz" pos="972">
          <p15:clr>
            <a:srgbClr val="A4A3A4"/>
          </p15:clr>
        </p15:guide>
        <p15:guide id="9" pos="5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A1"/>
    <a:srgbClr val="0D0D0D"/>
    <a:srgbClr val="E2001A"/>
    <a:srgbClr val="044ABC"/>
    <a:srgbClr val="572381"/>
    <a:srgbClr val="F29400"/>
    <a:srgbClr val="C9D200"/>
    <a:srgbClr val="ED1C24"/>
    <a:srgbClr val="00C8D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5946" autoAdjust="0"/>
  </p:normalViewPr>
  <p:slideViewPr>
    <p:cSldViewPr snapToGrid="0">
      <p:cViewPr varScale="1">
        <p:scale>
          <a:sx n="116" d="100"/>
          <a:sy n="116" d="100"/>
        </p:scale>
        <p:origin x="1488" y="102"/>
      </p:cViewPr>
      <p:guideLst>
        <p:guide orient="horz" pos="2147"/>
        <p:guide orient="horz" pos="3178"/>
        <p:guide orient="horz" pos="4224"/>
        <p:guide orient="horz" pos="2688"/>
        <p:guide pos="487"/>
        <p:guide pos="2757"/>
        <p:guide pos="480"/>
        <p:guide orient="horz" pos="972"/>
        <p:guide pos="56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notesViewPr>
    <p:cSldViewPr snapToGrid="0">
      <p:cViewPr varScale="1">
        <p:scale>
          <a:sx n="73" d="100"/>
          <a:sy n="73" d="100"/>
        </p:scale>
        <p:origin x="-2226" y="-96"/>
      </p:cViewPr>
      <p:guideLst>
        <p:guide orient="horz" pos="3126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9F6FB-C1AE-4F7C-9894-D0E479E8CDEA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1F6E6-D61E-48D4-8F53-C581DC6C6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57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06E6-73B2-498B-A373-7CF3B6EEB8E6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4517-96C9-4380-A28E-A9EE7E734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6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 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 5"/>
          <p:cNvSpPr>
            <a:spLocks/>
          </p:cNvSpPr>
          <p:nvPr userDrawn="1"/>
        </p:nvSpPr>
        <p:spPr bwMode="auto">
          <a:xfrm>
            <a:off x="510989" y="561494"/>
            <a:ext cx="7028329" cy="4926141"/>
          </a:xfrm>
          <a:custGeom>
            <a:avLst/>
            <a:gdLst/>
            <a:ahLst/>
            <a:cxnLst>
              <a:cxn ang="0">
                <a:pos x="4567" y="2765"/>
              </a:cxn>
              <a:cxn ang="0">
                <a:pos x="4562" y="2812"/>
              </a:cxn>
              <a:cxn ang="0">
                <a:pos x="4547" y="2858"/>
              </a:cxn>
              <a:cxn ang="0">
                <a:pos x="4526" y="2900"/>
              </a:cxn>
              <a:cxn ang="0">
                <a:pos x="4497" y="2937"/>
              </a:cxn>
              <a:cxn ang="0">
                <a:pos x="4461" y="2968"/>
              </a:cxn>
              <a:cxn ang="0">
                <a:pos x="4421" y="2991"/>
              </a:cxn>
              <a:cxn ang="0">
                <a:pos x="4375" y="3007"/>
              </a:cxn>
              <a:cxn ang="0">
                <a:pos x="4328" y="3015"/>
              </a:cxn>
              <a:cxn ang="0">
                <a:pos x="239" y="3201"/>
              </a:cxn>
              <a:cxn ang="0">
                <a:pos x="192" y="3199"/>
              </a:cxn>
              <a:cxn ang="0">
                <a:pos x="146" y="3186"/>
              </a:cxn>
              <a:cxn ang="0">
                <a:pos x="106" y="3167"/>
              </a:cxn>
              <a:cxn ang="0">
                <a:pos x="70" y="3139"/>
              </a:cxn>
              <a:cxn ang="0">
                <a:pos x="41" y="3105"/>
              </a:cxn>
              <a:cxn ang="0">
                <a:pos x="20" y="3064"/>
              </a:cxn>
              <a:cxn ang="0">
                <a:pos x="5" y="3020"/>
              </a:cxn>
              <a:cxn ang="0">
                <a:pos x="0" y="2973"/>
              </a:cxn>
              <a:cxn ang="0">
                <a:pos x="0" y="231"/>
              </a:cxn>
              <a:cxn ang="0">
                <a:pos x="5" y="184"/>
              </a:cxn>
              <a:cxn ang="0">
                <a:pos x="20" y="140"/>
              </a:cxn>
              <a:cxn ang="0">
                <a:pos x="41" y="99"/>
              </a:cxn>
              <a:cxn ang="0">
                <a:pos x="70" y="65"/>
              </a:cxn>
              <a:cxn ang="0">
                <a:pos x="106" y="36"/>
              </a:cxn>
              <a:cxn ang="0">
                <a:pos x="146" y="16"/>
              </a:cxn>
              <a:cxn ang="0">
                <a:pos x="192" y="3"/>
              </a:cxn>
              <a:cxn ang="0">
                <a:pos x="239" y="0"/>
              </a:cxn>
              <a:cxn ang="0">
                <a:pos x="4328" y="140"/>
              </a:cxn>
              <a:cxn ang="0">
                <a:pos x="4375" y="146"/>
              </a:cxn>
              <a:cxn ang="0">
                <a:pos x="4421" y="163"/>
              </a:cxn>
              <a:cxn ang="0">
                <a:pos x="4461" y="185"/>
              </a:cxn>
              <a:cxn ang="0">
                <a:pos x="4497" y="216"/>
              </a:cxn>
              <a:cxn ang="0">
                <a:pos x="4526" y="252"/>
              </a:cxn>
              <a:cxn ang="0">
                <a:pos x="4547" y="294"/>
              </a:cxn>
              <a:cxn ang="0">
                <a:pos x="4562" y="340"/>
              </a:cxn>
              <a:cxn ang="0">
                <a:pos x="4567" y="387"/>
              </a:cxn>
            </a:cxnLst>
            <a:rect l="0" t="0" r="r" b="b"/>
            <a:pathLst>
              <a:path w="4567" h="3201">
                <a:moveTo>
                  <a:pt x="4567" y="2765"/>
                </a:moveTo>
                <a:lnTo>
                  <a:pt x="4567" y="2765"/>
                </a:lnTo>
                <a:lnTo>
                  <a:pt x="4565" y="2789"/>
                </a:lnTo>
                <a:lnTo>
                  <a:pt x="4562" y="2812"/>
                </a:lnTo>
                <a:lnTo>
                  <a:pt x="4556" y="2837"/>
                </a:lnTo>
                <a:lnTo>
                  <a:pt x="4547" y="2858"/>
                </a:lnTo>
                <a:lnTo>
                  <a:pt x="4538" y="2880"/>
                </a:lnTo>
                <a:lnTo>
                  <a:pt x="4526" y="2900"/>
                </a:lnTo>
                <a:lnTo>
                  <a:pt x="4512" y="2919"/>
                </a:lnTo>
                <a:lnTo>
                  <a:pt x="4497" y="2937"/>
                </a:lnTo>
                <a:lnTo>
                  <a:pt x="4479" y="2954"/>
                </a:lnTo>
                <a:lnTo>
                  <a:pt x="4461" y="2968"/>
                </a:lnTo>
                <a:lnTo>
                  <a:pt x="4442" y="2981"/>
                </a:lnTo>
                <a:lnTo>
                  <a:pt x="4421" y="2991"/>
                </a:lnTo>
                <a:lnTo>
                  <a:pt x="4398" y="3001"/>
                </a:lnTo>
                <a:lnTo>
                  <a:pt x="4375" y="3007"/>
                </a:lnTo>
                <a:lnTo>
                  <a:pt x="4352" y="3012"/>
                </a:lnTo>
                <a:lnTo>
                  <a:pt x="4328" y="3015"/>
                </a:lnTo>
                <a:lnTo>
                  <a:pt x="239" y="3201"/>
                </a:lnTo>
                <a:lnTo>
                  <a:pt x="239" y="3201"/>
                </a:lnTo>
                <a:lnTo>
                  <a:pt x="215" y="3201"/>
                </a:lnTo>
                <a:lnTo>
                  <a:pt x="192" y="3199"/>
                </a:lnTo>
                <a:lnTo>
                  <a:pt x="169" y="3194"/>
                </a:lnTo>
                <a:lnTo>
                  <a:pt x="146" y="3186"/>
                </a:lnTo>
                <a:lnTo>
                  <a:pt x="125" y="3178"/>
                </a:lnTo>
                <a:lnTo>
                  <a:pt x="106" y="3167"/>
                </a:lnTo>
                <a:lnTo>
                  <a:pt x="88" y="3154"/>
                </a:lnTo>
                <a:lnTo>
                  <a:pt x="70" y="3139"/>
                </a:lnTo>
                <a:lnTo>
                  <a:pt x="55" y="3123"/>
                </a:lnTo>
                <a:lnTo>
                  <a:pt x="41" y="3105"/>
                </a:lnTo>
                <a:lnTo>
                  <a:pt x="29" y="3085"/>
                </a:lnTo>
                <a:lnTo>
                  <a:pt x="20" y="3064"/>
                </a:lnTo>
                <a:lnTo>
                  <a:pt x="11" y="3043"/>
                </a:lnTo>
                <a:lnTo>
                  <a:pt x="5" y="3020"/>
                </a:lnTo>
                <a:lnTo>
                  <a:pt x="2" y="2998"/>
                </a:lnTo>
                <a:lnTo>
                  <a:pt x="0" y="2973"/>
                </a:lnTo>
                <a:lnTo>
                  <a:pt x="0" y="231"/>
                </a:lnTo>
                <a:lnTo>
                  <a:pt x="0" y="231"/>
                </a:lnTo>
                <a:lnTo>
                  <a:pt x="2" y="207"/>
                </a:lnTo>
                <a:lnTo>
                  <a:pt x="5" y="184"/>
                </a:lnTo>
                <a:lnTo>
                  <a:pt x="11" y="161"/>
                </a:lnTo>
                <a:lnTo>
                  <a:pt x="20" y="140"/>
                </a:lnTo>
                <a:lnTo>
                  <a:pt x="29" y="119"/>
                </a:lnTo>
                <a:lnTo>
                  <a:pt x="41" y="99"/>
                </a:lnTo>
                <a:lnTo>
                  <a:pt x="55" y="81"/>
                </a:lnTo>
                <a:lnTo>
                  <a:pt x="70" y="65"/>
                </a:lnTo>
                <a:lnTo>
                  <a:pt x="88" y="50"/>
                </a:lnTo>
                <a:lnTo>
                  <a:pt x="106" y="36"/>
                </a:lnTo>
                <a:lnTo>
                  <a:pt x="125" y="24"/>
                </a:lnTo>
                <a:lnTo>
                  <a:pt x="146" y="16"/>
                </a:lnTo>
                <a:lnTo>
                  <a:pt x="169" y="8"/>
                </a:lnTo>
                <a:lnTo>
                  <a:pt x="192" y="3"/>
                </a:lnTo>
                <a:lnTo>
                  <a:pt x="215" y="0"/>
                </a:lnTo>
                <a:lnTo>
                  <a:pt x="239" y="0"/>
                </a:lnTo>
                <a:lnTo>
                  <a:pt x="4328" y="140"/>
                </a:lnTo>
                <a:lnTo>
                  <a:pt x="4328" y="140"/>
                </a:lnTo>
                <a:lnTo>
                  <a:pt x="4352" y="142"/>
                </a:lnTo>
                <a:lnTo>
                  <a:pt x="4375" y="146"/>
                </a:lnTo>
                <a:lnTo>
                  <a:pt x="4398" y="153"/>
                </a:lnTo>
                <a:lnTo>
                  <a:pt x="4421" y="163"/>
                </a:lnTo>
                <a:lnTo>
                  <a:pt x="4442" y="172"/>
                </a:lnTo>
                <a:lnTo>
                  <a:pt x="4461" y="185"/>
                </a:lnTo>
                <a:lnTo>
                  <a:pt x="4479" y="200"/>
                </a:lnTo>
                <a:lnTo>
                  <a:pt x="4497" y="216"/>
                </a:lnTo>
                <a:lnTo>
                  <a:pt x="4512" y="234"/>
                </a:lnTo>
                <a:lnTo>
                  <a:pt x="4526" y="252"/>
                </a:lnTo>
                <a:lnTo>
                  <a:pt x="4538" y="273"/>
                </a:lnTo>
                <a:lnTo>
                  <a:pt x="4547" y="294"/>
                </a:lnTo>
                <a:lnTo>
                  <a:pt x="4556" y="316"/>
                </a:lnTo>
                <a:lnTo>
                  <a:pt x="4562" y="340"/>
                </a:lnTo>
                <a:lnTo>
                  <a:pt x="4565" y="363"/>
                </a:lnTo>
                <a:lnTo>
                  <a:pt x="4567" y="387"/>
                </a:lnTo>
                <a:lnTo>
                  <a:pt x="4567" y="276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42000">
                <a:schemeClr val="bg1">
                  <a:lumMod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  <a:headEnd/>
            <a:tailEnd/>
          </a:ln>
          <a:effectLst>
            <a:outerShdw blurRad="317500" dist="203200" dir="2700000" algn="tl" rotWithShape="0">
              <a:prstClr val="black">
                <a:alpha val="74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5"/>
          <p:cNvSpPr>
            <a:spLocks/>
          </p:cNvSpPr>
          <p:nvPr userDrawn="1"/>
        </p:nvSpPr>
        <p:spPr bwMode="auto">
          <a:xfrm>
            <a:off x="4471416" y="3328416"/>
            <a:ext cx="4308475" cy="3248025"/>
          </a:xfrm>
          <a:custGeom>
            <a:avLst/>
            <a:gdLst/>
            <a:ahLst/>
            <a:cxnLst>
              <a:cxn ang="0">
                <a:pos x="0" y="1556"/>
              </a:cxn>
              <a:cxn ang="0">
                <a:pos x="4" y="1604"/>
              </a:cxn>
              <a:cxn ang="0">
                <a:pos x="18" y="1650"/>
              </a:cxn>
              <a:cxn ang="0">
                <a:pos x="40" y="1694"/>
              </a:cxn>
              <a:cxn ang="0">
                <a:pos x="70" y="1732"/>
              </a:cxn>
              <a:cxn ang="0">
                <a:pos x="104" y="1766"/>
              </a:cxn>
              <a:cxn ang="0">
                <a:pos x="146" y="1792"/>
              </a:cxn>
              <a:cxn ang="0">
                <a:pos x="190" y="1810"/>
              </a:cxn>
              <a:cxn ang="0">
                <a:pos x="238" y="1820"/>
              </a:cxn>
              <a:cxn ang="0">
                <a:pos x="2474" y="2044"/>
              </a:cxn>
              <a:cxn ang="0">
                <a:pos x="2522" y="2044"/>
              </a:cxn>
              <a:cxn ang="0">
                <a:pos x="2568" y="2034"/>
              </a:cxn>
              <a:cxn ang="0">
                <a:pos x="2608" y="2016"/>
              </a:cxn>
              <a:cxn ang="0">
                <a:pos x="2644" y="1992"/>
              </a:cxn>
              <a:cxn ang="0">
                <a:pos x="2672" y="1958"/>
              </a:cxn>
              <a:cxn ang="0">
                <a:pos x="2694" y="1920"/>
              </a:cxn>
              <a:cxn ang="0">
                <a:pos x="2708" y="1876"/>
              </a:cxn>
              <a:cxn ang="0">
                <a:pos x="2714" y="1828"/>
              </a:cxn>
              <a:cxn ang="0">
                <a:pos x="2714" y="240"/>
              </a:cxn>
              <a:cxn ang="0">
                <a:pos x="2708" y="192"/>
              </a:cxn>
              <a:cxn ang="0">
                <a:pos x="2694" y="148"/>
              </a:cxn>
              <a:cxn ang="0">
                <a:pos x="2672" y="106"/>
              </a:cxn>
              <a:cxn ang="0">
                <a:pos x="2642" y="72"/>
              </a:cxn>
              <a:cxn ang="0">
                <a:pos x="2608" y="42"/>
              </a:cxn>
              <a:cxn ang="0">
                <a:pos x="2566" y="20"/>
              </a:cxn>
              <a:cxn ang="0">
                <a:pos x="2522" y="6"/>
              </a:cxn>
              <a:cxn ang="0">
                <a:pos x="2474" y="0"/>
              </a:cxn>
              <a:cxn ang="0">
                <a:pos x="238" y="0"/>
              </a:cxn>
              <a:cxn ang="0">
                <a:pos x="190" y="6"/>
              </a:cxn>
              <a:cxn ang="0">
                <a:pos x="146" y="20"/>
              </a:cxn>
              <a:cxn ang="0">
                <a:pos x="106" y="42"/>
              </a:cxn>
              <a:cxn ang="0">
                <a:pos x="70" y="72"/>
              </a:cxn>
              <a:cxn ang="0">
                <a:pos x="40" y="106"/>
              </a:cxn>
              <a:cxn ang="0">
                <a:pos x="18" y="148"/>
              </a:cxn>
              <a:cxn ang="0">
                <a:pos x="4" y="192"/>
              </a:cxn>
              <a:cxn ang="0">
                <a:pos x="0" y="240"/>
              </a:cxn>
            </a:cxnLst>
            <a:rect l="0" t="0" r="r" b="b"/>
            <a:pathLst>
              <a:path w="2714" h="2046">
                <a:moveTo>
                  <a:pt x="0" y="1556"/>
                </a:moveTo>
                <a:lnTo>
                  <a:pt x="0" y="1556"/>
                </a:lnTo>
                <a:lnTo>
                  <a:pt x="0" y="1580"/>
                </a:lnTo>
                <a:lnTo>
                  <a:pt x="4" y="1604"/>
                </a:lnTo>
                <a:lnTo>
                  <a:pt x="10" y="1628"/>
                </a:lnTo>
                <a:lnTo>
                  <a:pt x="18" y="1650"/>
                </a:lnTo>
                <a:lnTo>
                  <a:pt x="28" y="1672"/>
                </a:lnTo>
                <a:lnTo>
                  <a:pt x="40" y="1694"/>
                </a:lnTo>
                <a:lnTo>
                  <a:pt x="54" y="1714"/>
                </a:lnTo>
                <a:lnTo>
                  <a:pt x="70" y="1732"/>
                </a:lnTo>
                <a:lnTo>
                  <a:pt x="86" y="1750"/>
                </a:lnTo>
                <a:lnTo>
                  <a:pt x="104" y="1766"/>
                </a:lnTo>
                <a:lnTo>
                  <a:pt x="124" y="1780"/>
                </a:lnTo>
                <a:lnTo>
                  <a:pt x="146" y="1792"/>
                </a:lnTo>
                <a:lnTo>
                  <a:pt x="166" y="1802"/>
                </a:lnTo>
                <a:lnTo>
                  <a:pt x="190" y="1810"/>
                </a:lnTo>
                <a:lnTo>
                  <a:pt x="214" y="1816"/>
                </a:lnTo>
                <a:lnTo>
                  <a:pt x="238" y="1820"/>
                </a:lnTo>
                <a:lnTo>
                  <a:pt x="2474" y="2044"/>
                </a:lnTo>
                <a:lnTo>
                  <a:pt x="2474" y="2044"/>
                </a:lnTo>
                <a:lnTo>
                  <a:pt x="2500" y="2046"/>
                </a:lnTo>
                <a:lnTo>
                  <a:pt x="2522" y="2044"/>
                </a:lnTo>
                <a:lnTo>
                  <a:pt x="2546" y="2040"/>
                </a:lnTo>
                <a:lnTo>
                  <a:pt x="2568" y="2034"/>
                </a:lnTo>
                <a:lnTo>
                  <a:pt x="2588" y="2026"/>
                </a:lnTo>
                <a:lnTo>
                  <a:pt x="2608" y="2016"/>
                </a:lnTo>
                <a:lnTo>
                  <a:pt x="2626" y="2004"/>
                </a:lnTo>
                <a:lnTo>
                  <a:pt x="2644" y="1992"/>
                </a:lnTo>
                <a:lnTo>
                  <a:pt x="2658" y="1976"/>
                </a:lnTo>
                <a:lnTo>
                  <a:pt x="2672" y="1958"/>
                </a:lnTo>
                <a:lnTo>
                  <a:pt x="2684" y="1940"/>
                </a:lnTo>
                <a:lnTo>
                  <a:pt x="2694" y="1920"/>
                </a:lnTo>
                <a:lnTo>
                  <a:pt x="2702" y="1898"/>
                </a:lnTo>
                <a:lnTo>
                  <a:pt x="2708" y="1876"/>
                </a:lnTo>
                <a:lnTo>
                  <a:pt x="2712" y="1854"/>
                </a:lnTo>
                <a:lnTo>
                  <a:pt x="2714" y="1828"/>
                </a:lnTo>
                <a:lnTo>
                  <a:pt x="2714" y="240"/>
                </a:lnTo>
                <a:lnTo>
                  <a:pt x="2714" y="240"/>
                </a:lnTo>
                <a:lnTo>
                  <a:pt x="2712" y="216"/>
                </a:lnTo>
                <a:lnTo>
                  <a:pt x="2708" y="192"/>
                </a:lnTo>
                <a:lnTo>
                  <a:pt x="2702" y="170"/>
                </a:lnTo>
                <a:lnTo>
                  <a:pt x="2694" y="148"/>
                </a:lnTo>
                <a:lnTo>
                  <a:pt x="2684" y="126"/>
                </a:lnTo>
                <a:lnTo>
                  <a:pt x="2672" y="106"/>
                </a:lnTo>
                <a:lnTo>
                  <a:pt x="2658" y="88"/>
                </a:lnTo>
                <a:lnTo>
                  <a:pt x="2642" y="72"/>
                </a:lnTo>
                <a:lnTo>
                  <a:pt x="2626" y="56"/>
                </a:lnTo>
                <a:lnTo>
                  <a:pt x="2608" y="42"/>
                </a:lnTo>
                <a:lnTo>
                  <a:pt x="2588" y="30"/>
                </a:lnTo>
                <a:lnTo>
                  <a:pt x="2566" y="20"/>
                </a:lnTo>
                <a:lnTo>
                  <a:pt x="2544" y="12"/>
                </a:lnTo>
                <a:lnTo>
                  <a:pt x="2522" y="6"/>
                </a:lnTo>
                <a:lnTo>
                  <a:pt x="2498" y="2"/>
                </a:lnTo>
                <a:lnTo>
                  <a:pt x="2474" y="0"/>
                </a:lnTo>
                <a:lnTo>
                  <a:pt x="238" y="0"/>
                </a:lnTo>
                <a:lnTo>
                  <a:pt x="238" y="0"/>
                </a:lnTo>
                <a:lnTo>
                  <a:pt x="214" y="2"/>
                </a:lnTo>
                <a:lnTo>
                  <a:pt x="190" y="6"/>
                </a:lnTo>
                <a:lnTo>
                  <a:pt x="168" y="12"/>
                </a:lnTo>
                <a:lnTo>
                  <a:pt x="146" y="20"/>
                </a:lnTo>
                <a:lnTo>
                  <a:pt x="124" y="30"/>
                </a:lnTo>
                <a:lnTo>
                  <a:pt x="106" y="42"/>
                </a:lnTo>
                <a:lnTo>
                  <a:pt x="86" y="56"/>
                </a:lnTo>
                <a:lnTo>
                  <a:pt x="70" y="72"/>
                </a:lnTo>
                <a:lnTo>
                  <a:pt x="54" y="88"/>
                </a:lnTo>
                <a:lnTo>
                  <a:pt x="40" y="106"/>
                </a:lnTo>
                <a:lnTo>
                  <a:pt x="28" y="126"/>
                </a:lnTo>
                <a:lnTo>
                  <a:pt x="18" y="148"/>
                </a:lnTo>
                <a:lnTo>
                  <a:pt x="10" y="170"/>
                </a:lnTo>
                <a:lnTo>
                  <a:pt x="4" y="192"/>
                </a:lnTo>
                <a:lnTo>
                  <a:pt x="0" y="216"/>
                </a:lnTo>
                <a:lnTo>
                  <a:pt x="0" y="240"/>
                </a:lnTo>
                <a:lnTo>
                  <a:pt x="0" y="1556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 w="9525">
            <a:noFill/>
            <a:round/>
            <a:headEnd/>
            <a:tailEnd/>
          </a:ln>
          <a:effectLst>
            <a:outerShdw blurRad="228600" dist="152400" dir="42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914400" rtl="0" eaLnBrk="1" latinLnBrk="0" hangingPunct="1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770743" y="238972"/>
            <a:ext cx="1184704" cy="832282"/>
            <a:chOff x="6123132" y="352281"/>
            <a:chExt cx="2390775" cy="1679575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6323157" y="412606"/>
              <a:ext cx="1990725" cy="1136650"/>
            </a:xfrm>
            <a:custGeom>
              <a:avLst/>
              <a:gdLst/>
              <a:ahLst/>
              <a:cxnLst>
                <a:cxn ang="0">
                  <a:pos x="64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4" y="0"/>
                </a:cxn>
                <a:cxn ang="0">
                  <a:pos x="64" y="70"/>
                </a:cxn>
              </a:cxnLst>
              <a:rect l="0" t="0" r="r" b="b"/>
              <a:pathLst>
                <a:path w="1254" h="716">
                  <a:moveTo>
                    <a:pt x="64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4" y="0"/>
                  </a:lnTo>
                  <a:lnTo>
                    <a:pt x="64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6234257" y="352281"/>
              <a:ext cx="2171700" cy="124142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6" y="0"/>
                </a:cxn>
                <a:cxn ang="0">
                  <a:pos x="1276" y="0"/>
                </a:cxn>
                <a:cxn ang="0">
                  <a:pos x="1294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0" y="26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0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4" y="780"/>
                </a:cxn>
                <a:cxn ang="0">
                  <a:pos x="1276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0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0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6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6" y="0"/>
                  </a:lnTo>
                  <a:lnTo>
                    <a:pt x="1276" y="0"/>
                  </a:lnTo>
                  <a:lnTo>
                    <a:pt x="1294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0" y="26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0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4" y="780"/>
                  </a:lnTo>
                  <a:lnTo>
                    <a:pt x="1276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0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6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389832" y="523731"/>
              <a:ext cx="1860550" cy="898525"/>
            </a:xfrm>
            <a:custGeom>
              <a:avLst/>
              <a:gdLst/>
              <a:ahLst/>
              <a:cxnLst>
                <a:cxn ang="0">
                  <a:pos x="772" y="0"/>
                </a:cxn>
                <a:cxn ang="0">
                  <a:pos x="806" y="76"/>
                </a:cxn>
                <a:cxn ang="0">
                  <a:pos x="772" y="490"/>
                </a:cxn>
                <a:cxn ang="0">
                  <a:pos x="524" y="0"/>
                </a:cxn>
                <a:cxn ang="0">
                  <a:pos x="368" y="490"/>
                </a:cxn>
                <a:cxn ang="0">
                  <a:pos x="368" y="334"/>
                </a:cxn>
                <a:cxn ang="0">
                  <a:pos x="366" y="324"/>
                </a:cxn>
                <a:cxn ang="0">
                  <a:pos x="356" y="308"/>
                </a:cxn>
                <a:cxn ang="0">
                  <a:pos x="334" y="292"/>
                </a:cxn>
                <a:cxn ang="0">
                  <a:pos x="318" y="284"/>
                </a:cxn>
                <a:cxn ang="0">
                  <a:pos x="346" y="270"/>
                </a:cxn>
                <a:cxn ang="0">
                  <a:pos x="362" y="258"/>
                </a:cxn>
                <a:cxn ang="0">
                  <a:pos x="368" y="244"/>
                </a:cxn>
                <a:cxn ang="0">
                  <a:pos x="368" y="76"/>
                </a:cxn>
                <a:cxn ang="0">
                  <a:pos x="368" y="60"/>
                </a:cxn>
                <a:cxn ang="0">
                  <a:pos x="360" y="32"/>
                </a:cxn>
                <a:cxn ang="0">
                  <a:pos x="344" y="12"/>
                </a:cxn>
                <a:cxn ang="0">
                  <a:pos x="314" y="2"/>
                </a:cxn>
                <a:cxn ang="0">
                  <a:pos x="0" y="0"/>
                </a:cxn>
                <a:cxn ang="0">
                  <a:pos x="34" y="76"/>
                </a:cxn>
                <a:cxn ang="0">
                  <a:pos x="0" y="490"/>
                </a:cxn>
                <a:cxn ang="0">
                  <a:pos x="114" y="566"/>
                </a:cxn>
                <a:cxn ang="0">
                  <a:pos x="248" y="322"/>
                </a:cxn>
                <a:cxn ang="0">
                  <a:pos x="260" y="322"/>
                </a:cxn>
                <a:cxn ang="0">
                  <a:pos x="276" y="330"/>
                </a:cxn>
                <a:cxn ang="0">
                  <a:pos x="284" y="344"/>
                </a:cxn>
                <a:cxn ang="0">
                  <a:pos x="288" y="372"/>
                </a:cxn>
                <a:cxn ang="0">
                  <a:pos x="470" y="566"/>
                </a:cxn>
                <a:cxn ang="0">
                  <a:pos x="660" y="394"/>
                </a:cxn>
                <a:cxn ang="0">
                  <a:pos x="1096" y="566"/>
                </a:cxn>
                <a:cxn ang="0">
                  <a:pos x="1114" y="566"/>
                </a:cxn>
                <a:cxn ang="0">
                  <a:pos x="1142" y="560"/>
                </a:cxn>
                <a:cxn ang="0">
                  <a:pos x="1162" y="544"/>
                </a:cxn>
                <a:cxn ang="0">
                  <a:pos x="1170" y="512"/>
                </a:cxn>
                <a:cxn ang="0">
                  <a:pos x="1172" y="76"/>
                </a:cxn>
                <a:cxn ang="0">
                  <a:pos x="1170" y="64"/>
                </a:cxn>
                <a:cxn ang="0">
                  <a:pos x="1162" y="38"/>
                </a:cxn>
                <a:cxn ang="0">
                  <a:pos x="1148" y="18"/>
                </a:cxn>
                <a:cxn ang="0">
                  <a:pos x="1132" y="8"/>
                </a:cxn>
                <a:cxn ang="0">
                  <a:pos x="1110" y="2"/>
                </a:cxn>
                <a:cxn ang="0">
                  <a:pos x="1096" y="0"/>
                </a:cxn>
              </a:cxnLst>
              <a:rect l="0" t="0" r="r" b="b"/>
              <a:pathLst>
                <a:path w="1172" h="566">
                  <a:moveTo>
                    <a:pt x="1096" y="0"/>
                  </a:moveTo>
                  <a:lnTo>
                    <a:pt x="772" y="0"/>
                  </a:lnTo>
                  <a:lnTo>
                    <a:pt x="772" y="76"/>
                  </a:lnTo>
                  <a:lnTo>
                    <a:pt x="806" y="76"/>
                  </a:lnTo>
                  <a:lnTo>
                    <a:pt x="806" y="490"/>
                  </a:lnTo>
                  <a:lnTo>
                    <a:pt x="772" y="490"/>
                  </a:lnTo>
                  <a:lnTo>
                    <a:pt x="650" y="0"/>
                  </a:lnTo>
                  <a:lnTo>
                    <a:pt x="524" y="0"/>
                  </a:lnTo>
                  <a:lnTo>
                    <a:pt x="406" y="490"/>
                  </a:lnTo>
                  <a:lnTo>
                    <a:pt x="368" y="490"/>
                  </a:lnTo>
                  <a:lnTo>
                    <a:pt x="368" y="334"/>
                  </a:lnTo>
                  <a:lnTo>
                    <a:pt x="368" y="334"/>
                  </a:lnTo>
                  <a:lnTo>
                    <a:pt x="368" y="328"/>
                  </a:lnTo>
                  <a:lnTo>
                    <a:pt x="366" y="324"/>
                  </a:lnTo>
                  <a:lnTo>
                    <a:pt x="362" y="316"/>
                  </a:lnTo>
                  <a:lnTo>
                    <a:pt x="356" y="308"/>
                  </a:lnTo>
                  <a:lnTo>
                    <a:pt x="346" y="300"/>
                  </a:lnTo>
                  <a:lnTo>
                    <a:pt x="334" y="292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34" y="278"/>
                  </a:lnTo>
                  <a:lnTo>
                    <a:pt x="346" y="270"/>
                  </a:lnTo>
                  <a:lnTo>
                    <a:pt x="356" y="264"/>
                  </a:lnTo>
                  <a:lnTo>
                    <a:pt x="362" y="258"/>
                  </a:lnTo>
                  <a:lnTo>
                    <a:pt x="366" y="250"/>
                  </a:lnTo>
                  <a:lnTo>
                    <a:pt x="368" y="244"/>
                  </a:lnTo>
                  <a:lnTo>
                    <a:pt x="368" y="230"/>
                  </a:lnTo>
                  <a:lnTo>
                    <a:pt x="368" y="76"/>
                  </a:lnTo>
                  <a:lnTo>
                    <a:pt x="368" y="76"/>
                  </a:lnTo>
                  <a:lnTo>
                    <a:pt x="368" y="60"/>
                  </a:lnTo>
                  <a:lnTo>
                    <a:pt x="366" y="44"/>
                  </a:lnTo>
                  <a:lnTo>
                    <a:pt x="360" y="32"/>
                  </a:lnTo>
                  <a:lnTo>
                    <a:pt x="354" y="20"/>
                  </a:lnTo>
                  <a:lnTo>
                    <a:pt x="344" y="12"/>
                  </a:lnTo>
                  <a:lnTo>
                    <a:pt x="330" y="6"/>
                  </a:lnTo>
                  <a:lnTo>
                    <a:pt x="314" y="2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80"/>
                  </a:lnTo>
                  <a:lnTo>
                    <a:pt x="34" y="76"/>
                  </a:lnTo>
                  <a:lnTo>
                    <a:pt x="34" y="490"/>
                  </a:lnTo>
                  <a:lnTo>
                    <a:pt x="0" y="490"/>
                  </a:lnTo>
                  <a:lnTo>
                    <a:pt x="0" y="566"/>
                  </a:lnTo>
                  <a:lnTo>
                    <a:pt x="114" y="566"/>
                  </a:lnTo>
                  <a:lnTo>
                    <a:pt x="114" y="322"/>
                  </a:lnTo>
                  <a:lnTo>
                    <a:pt x="248" y="322"/>
                  </a:lnTo>
                  <a:lnTo>
                    <a:pt x="248" y="322"/>
                  </a:lnTo>
                  <a:lnTo>
                    <a:pt x="260" y="322"/>
                  </a:lnTo>
                  <a:lnTo>
                    <a:pt x="268" y="326"/>
                  </a:lnTo>
                  <a:lnTo>
                    <a:pt x="276" y="330"/>
                  </a:lnTo>
                  <a:lnTo>
                    <a:pt x="282" y="336"/>
                  </a:lnTo>
                  <a:lnTo>
                    <a:pt x="284" y="344"/>
                  </a:lnTo>
                  <a:lnTo>
                    <a:pt x="288" y="352"/>
                  </a:lnTo>
                  <a:lnTo>
                    <a:pt x="288" y="372"/>
                  </a:lnTo>
                  <a:lnTo>
                    <a:pt x="288" y="566"/>
                  </a:lnTo>
                  <a:lnTo>
                    <a:pt x="470" y="566"/>
                  </a:lnTo>
                  <a:lnTo>
                    <a:pt x="512" y="394"/>
                  </a:lnTo>
                  <a:lnTo>
                    <a:pt x="660" y="394"/>
                  </a:lnTo>
                  <a:lnTo>
                    <a:pt x="708" y="566"/>
                  </a:lnTo>
                  <a:lnTo>
                    <a:pt x="1096" y="566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30" y="564"/>
                  </a:lnTo>
                  <a:lnTo>
                    <a:pt x="1142" y="560"/>
                  </a:lnTo>
                  <a:lnTo>
                    <a:pt x="1152" y="554"/>
                  </a:lnTo>
                  <a:lnTo>
                    <a:pt x="1162" y="544"/>
                  </a:lnTo>
                  <a:lnTo>
                    <a:pt x="1168" y="530"/>
                  </a:lnTo>
                  <a:lnTo>
                    <a:pt x="1170" y="512"/>
                  </a:lnTo>
                  <a:lnTo>
                    <a:pt x="1172" y="490"/>
                  </a:lnTo>
                  <a:lnTo>
                    <a:pt x="1172" y="76"/>
                  </a:lnTo>
                  <a:lnTo>
                    <a:pt x="1172" y="76"/>
                  </a:lnTo>
                  <a:lnTo>
                    <a:pt x="1170" y="64"/>
                  </a:lnTo>
                  <a:lnTo>
                    <a:pt x="1168" y="52"/>
                  </a:lnTo>
                  <a:lnTo>
                    <a:pt x="1162" y="38"/>
                  </a:lnTo>
                  <a:lnTo>
                    <a:pt x="1154" y="24"/>
                  </a:lnTo>
                  <a:lnTo>
                    <a:pt x="1148" y="18"/>
                  </a:lnTo>
                  <a:lnTo>
                    <a:pt x="1140" y="12"/>
                  </a:lnTo>
                  <a:lnTo>
                    <a:pt x="1132" y="8"/>
                  </a:lnTo>
                  <a:lnTo>
                    <a:pt x="1120" y="4"/>
                  </a:lnTo>
                  <a:lnTo>
                    <a:pt x="1110" y="2"/>
                  </a:lnTo>
                  <a:lnTo>
                    <a:pt x="1096" y="0"/>
                  </a:lnTo>
                  <a:lnTo>
                    <a:pt x="10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6389832" y="523731"/>
              <a:ext cx="1860550" cy="898525"/>
            </a:xfrm>
            <a:custGeom>
              <a:avLst/>
              <a:gdLst/>
              <a:ahLst/>
              <a:cxnLst>
                <a:cxn ang="0">
                  <a:pos x="772" y="0"/>
                </a:cxn>
                <a:cxn ang="0">
                  <a:pos x="806" y="490"/>
                </a:cxn>
                <a:cxn ang="0">
                  <a:pos x="524" y="0"/>
                </a:cxn>
                <a:cxn ang="0">
                  <a:pos x="368" y="334"/>
                </a:cxn>
                <a:cxn ang="0">
                  <a:pos x="366" y="324"/>
                </a:cxn>
                <a:cxn ang="0">
                  <a:pos x="346" y="300"/>
                </a:cxn>
                <a:cxn ang="0">
                  <a:pos x="318" y="284"/>
                </a:cxn>
                <a:cxn ang="0">
                  <a:pos x="334" y="278"/>
                </a:cxn>
                <a:cxn ang="0">
                  <a:pos x="362" y="258"/>
                </a:cxn>
                <a:cxn ang="0">
                  <a:pos x="368" y="230"/>
                </a:cxn>
                <a:cxn ang="0">
                  <a:pos x="368" y="60"/>
                </a:cxn>
                <a:cxn ang="0">
                  <a:pos x="354" y="20"/>
                </a:cxn>
                <a:cxn ang="0">
                  <a:pos x="330" y="6"/>
                </a:cxn>
                <a:cxn ang="0">
                  <a:pos x="0" y="0"/>
                </a:cxn>
                <a:cxn ang="0">
                  <a:pos x="34" y="490"/>
                </a:cxn>
                <a:cxn ang="0">
                  <a:pos x="114" y="566"/>
                </a:cxn>
                <a:cxn ang="0">
                  <a:pos x="248" y="322"/>
                </a:cxn>
                <a:cxn ang="0">
                  <a:pos x="276" y="330"/>
                </a:cxn>
                <a:cxn ang="0">
                  <a:pos x="286" y="352"/>
                </a:cxn>
                <a:cxn ang="0">
                  <a:pos x="470" y="566"/>
                </a:cxn>
                <a:cxn ang="0">
                  <a:pos x="708" y="566"/>
                </a:cxn>
                <a:cxn ang="0">
                  <a:pos x="1114" y="566"/>
                </a:cxn>
                <a:cxn ang="0">
                  <a:pos x="1154" y="554"/>
                </a:cxn>
                <a:cxn ang="0">
                  <a:pos x="1168" y="530"/>
                </a:cxn>
                <a:cxn ang="0">
                  <a:pos x="1172" y="76"/>
                </a:cxn>
                <a:cxn ang="0">
                  <a:pos x="1168" y="52"/>
                </a:cxn>
                <a:cxn ang="0">
                  <a:pos x="1154" y="24"/>
                </a:cxn>
                <a:cxn ang="0">
                  <a:pos x="1132" y="8"/>
                </a:cxn>
                <a:cxn ang="0">
                  <a:pos x="1096" y="0"/>
                </a:cxn>
                <a:cxn ang="0">
                  <a:pos x="1096" y="2"/>
                </a:cxn>
                <a:cxn ang="0">
                  <a:pos x="1130" y="8"/>
                </a:cxn>
                <a:cxn ang="0">
                  <a:pos x="1154" y="24"/>
                </a:cxn>
                <a:cxn ang="0">
                  <a:pos x="1168" y="52"/>
                </a:cxn>
                <a:cxn ang="0">
                  <a:pos x="1172" y="76"/>
                </a:cxn>
                <a:cxn ang="0">
                  <a:pos x="1170" y="512"/>
                </a:cxn>
                <a:cxn ang="0">
                  <a:pos x="1152" y="552"/>
                </a:cxn>
                <a:cxn ang="0">
                  <a:pos x="1130" y="564"/>
                </a:cxn>
                <a:cxn ang="0">
                  <a:pos x="708" y="566"/>
                </a:cxn>
                <a:cxn ang="0">
                  <a:pos x="470" y="566"/>
                </a:cxn>
                <a:cxn ang="0">
                  <a:pos x="290" y="372"/>
                </a:cxn>
                <a:cxn ang="0">
                  <a:pos x="282" y="336"/>
                </a:cxn>
                <a:cxn ang="0">
                  <a:pos x="268" y="326"/>
                </a:cxn>
                <a:cxn ang="0">
                  <a:pos x="114" y="322"/>
                </a:cxn>
                <a:cxn ang="0">
                  <a:pos x="0" y="490"/>
                </a:cxn>
                <a:cxn ang="0">
                  <a:pos x="0" y="80"/>
                </a:cxn>
                <a:cxn ang="0">
                  <a:pos x="292" y="2"/>
                </a:cxn>
                <a:cxn ang="0">
                  <a:pos x="344" y="12"/>
                </a:cxn>
                <a:cxn ang="0">
                  <a:pos x="360" y="32"/>
                </a:cxn>
                <a:cxn ang="0">
                  <a:pos x="368" y="76"/>
                </a:cxn>
                <a:cxn ang="0">
                  <a:pos x="366" y="244"/>
                </a:cxn>
                <a:cxn ang="0">
                  <a:pos x="356" y="264"/>
                </a:cxn>
                <a:cxn ang="0">
                  <a:pos x="318" y="284"/>
                </a:cxn>
                <a:cxn ang="0">
                  <a:pos x="334" y="292"/>
                </a:cxn>
                <a:cxn ang="0">
                  <a:pos x="362" y="316"/>
                </a:cxn>
                <a:cxn ang="0">
                  <a:pos x="366" y="330"/>
                </a:cxn>
                <a:cxn ang="0">
                  <a:pos x="368" y="490"/>
                </a:cxn>
                <a:cxn ang="0">
                  <a:pos x="650" y="2"/>
                </a:cxn>
                <a:cxn ang="0">
                  <a:pos x="808" y="76"/>
                </a:cxn>
                <a:cxn ang="0">
                  <a:pos x="1096" y="2"/>
                </a:cxn>
              </a:cxnLst>
              <a:rect l="0" t="0" r="r" b="b"/>
              <a:pathLst>
                <a:path w="1172" h="566">
                  <a:moveTo>
                    <a:pt x="1096" y="0"/>
                  </a:moveTo>
                  <a:lnTo>
                    <a:pt x="1096" y="0"/>
                  </a:lnTo>
                  <a:lnTo>
                    <a:pt x="772" y="0"/>
                  </a:lnTo>
                  <a:lnTo>
                    <a:pt x="772" y="78"/>
                  </a:lnTo>
                  <a:lnTo>
                    <a:pt x="806" y="78"/>
                  </a:lnTo>
                  <a:lnTo>
                    <a:pt x="806" y="490"/>
                  </a:lnTo>
                  <a:lnTo>
                    <a:pt x="772" y="490"/>
                  </a:lnTo>
                  <a:lnTo>
                    <a:pt x="652" y="0"/>
                  </a:lnTo>
                  <a:lnTo>
                    <a:pt x="524" y="0"/>
                  </a:lnTo>
                  <a:lnTo>
                    <a:pt x="406" y="490"/>
                  </a:lnTo>
                  <a:lnTo>
                    <a:pt x="368" y="490"/>
                  </a:lnTo>
                  <a:lnTo>
                    <a:pt x="368" y="334"/>
                  </a:lnTo>
                  <a:lnTo>
                    <a:pt x="368" y="334"/>
                  </a:lnTo>
                  <a:lnTo>
                    <a:pt x="368" y="328"/>
                  </a:lnTo>
                  <a:lnTo>
                    <a:pt x="366" y="324"/>
                  </a:lnTo>
                  <a:lnTo>
                    <a:pt x="362" y="316"/>
                  </a:lnTo>
                  <a:lnTo>
                    <a:pt x="356" y="308"/>
                  </a:lnTo>
                  <a:lnTo>
                    <a:pt x="346" y="300"/>
                  </a:lnTo>
                  <a:lnTo>
                    <a:pt x="334" y="290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34" y="278"/>
                  </a:lnTo>
                  <a:lnTo>
                    <a:pt x="346" y="272"/>
                  </a:lnTo>
                  <a:lnTo>
                    <a:pt x="356" y="264"/>
                  </a:lnTo>
                  <a:lnTo>
                    <a:pt x="362" y="258"/>
                  </a:lnTo>
                  <a:lnTo>
                    <a:pt x="366" y="250"/>
                  </a:lnTo>
                  <a:lnTo>
                    <a:pt x="368" y="244"/>
                  </a:lnTo>
                  <a:lnTo>
                    <a:pt x="368" y="230"/>
                  </a:lnTo>
                  <a:lnTo>
                    <a:pt x="368" y="76"/>
                  </a:lnTo>
                  <a:lnTo>
                    <a:pt x="368" y="76"/>
                  </a:lnTo>
                  <a:lnTo>
                    <a:pt x="368" y="60"/>
                  </a:lnTo>
                  <a:lnTo>
                    <a:pt x="366" y="44"/>
                  </a:lnTo>
                  <a:lnTo>
                    <a:pt x="362" y="32"/>
                  </a:lnTo>
                  <a:lnTo>
                    <a:pt x="354" y="20"/>
                  </a:lnTo>
                  <a:lnTo>
                    <a:pt x="354" y="20"/>
                  </a:lnTo>
                  <a:lnTo>
                    <a:pt x="344" y="12"/>
                  </a:lnTo>
                  <a:lnTo>
                    <a:pt x="330" y="6"/>
                  </a:lnTo>
                  <a:lnTo>
                    <a:pt x="314" y="2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80"/>
                  </a:lnTo>
                  <a:lnTo>
                    <a:pt x="34" y="78"/>
                  </a:lnTo>
                  <a:lnTo>
                    <a:pt x="34" y="490"/>
                  </a:lnTo>
                  <a:lnTo>
                    <a:pt x="0" y="490"/>
                  </a:lnTo>
                  <a:lnTo>
                    <a:pt x="0" y="566"/>
                  </a:lnTo>
                  <a:lnTo>
                    <a:pt x="114" y="566"/>
                  </a:lnTo>
                  <a:lnTo>
                    <a:pt x="114" y="322"/>
                  </a:lnTo>
                  <a:lnTo>
                    <a:pt x="248" y="322"/>
                  </a:lnTo>
                  <a:lnTo>
                    <a:pt x="248" y="322"/>
                  </a:lnTo>
                  <a:lnTo>
                    <a:pt x="260" y="322"/>
                  </a:lnTo>
                  <a:lnTo>
                    <a:pt x="268" y="326"/>
                  </a:lnTo>
                  <a:lnTo>
                    <a:pt x="276" y="330"/>
                  </a:lnTo>
                  <a:lnTo>
                    <a:pt x="280" y="336"/>
                  </a:lnTo>
                  <a:lnTo>
                    <a:pt x="284" y="344"/>
                  </a:lnTo>
                  <a:lnTo>
                    <a:pt x="286" y="352"/>
                  </a:lnTo>
                  <a:lnTo>
                    <a:pt x="288" y="372"/>
                  </a:lnTo>
                  <a:lnTo>
                    <a:pt x="288" y="566"/>
                  </a:lnTo>
                  <a:lnTo>
                    <a:pt x="470" y="566"/>
                  </a:lnTo>
                  <a:lnTo>
                    <a:pt x="512" y="394"/>
                  </a:lnTo>
                  <a:lnTo>
                    <a:pt x="660" y="394"/>
                  </a:lnTo>
                  <a:lnTo>
                    <a:pt x="708" y="566"/>
                  </a:lnTo>
                  <a:lnTo>
                    <a:pt x="1096" y="566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30" y="564"/>
                  </a:lnTo>
                  <a:lnTo>
                    <a:pt x="1142" y="560"/>
                  </a:lnTo>
                  <a:lnTo>
                    <a:pt x="1154" y="554"/>
                  </a:lnTo>
                  <a:lnTo>
                    <a:pt x="1154" y="554"/>
                  </a:lnTo>
                  <a:lnTo>
                    <a:pt x="1162" y="544"/>
                  </a:lnTo>
                  <a:lnTo>
                    <a:pt x="1168" y="530"/>
                  </a:lnTo>
                  <a:lnTo>
                    <a:pt x="1172" y="512"/>
                  </a:lnTo>
                  <a:lnTo>
                    <a:pt x="1172" y="490"/>
                  </a:lnTo>
                  <a:lnTo>
                    <a:pt x="1172" y="76"/>
                  </a:lnTo>
                  <a:lnTo>
                    <a:pt x="1172" y="76"/>
                  </a:lnTo>
                  <a:lnTo>
                    <a:pt x="1172" y="64"/>
                  </a:lnTo>
                  <a:lnTo>
                    <a:pt x="1168" y="52"/>
                  </a:lnTo>
                  <a:lnTo>
                    <a:pt x="1162" y="38"/>
                  </a:lnTo>
                  <a:lnTo>
                    <a:pt x="1162" y="38"/>
                  </a:lnTo>
                  <a:lnTo>
                    <a:pt x="1154" y="24"/>
                  </a:lnTo>
                  <a:lnTo>
                    <a:pt x="1148" y="18"/>
                  </a:lnTo>
                  <a:lnTo>
                    <a:pt x="1140" y="12"/>
                  </a:lnTo>
                  <a:lnTo>
                    <a:pt x="1132" y="8"/>
                  </a:lnTo>
                  <a:lnTo>
                    <a:pt x="1122" y="4"/>
                  </a:lnTo>
                  <a:lnTo>
                    <a:pt x="1110" y="2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096" y="2"/>
                  </a:lnTo>
                  <a:lnTo>
                    <a:pt x="1096" y="2"/>
                  </a:lnTo>
                  <a:lnTo>
                    <a:pt x="1110" y="2"/>
                  </a:lnTo>
                  <a:lnTo>
                    <a:pt x="1120" y="4"/>
                  </a:lnTo>
                  <a:lnTo>
                    <a:pt x="1130" y="8"/>
                  </a:lnTo>
                  <a:lnTo>
                    <a:pt x="1140" y="12"/>
                  </a:lnTo>
                  <a:lnTo>
                    <a:pt x="1146" y="18"/>
                  </a:lnTo>
                  <a:lnTo>
                    <a:pt x="1154" y="24"/>
                  </a:lnTo>
                  <a:lnTo>
                    <a:pt x="1162" y="38"/>
                  </a:lnTo>
                  <a:lnTo>
                    <a:pt x="1162" y="38"/>
                  </a:lnTo>
                  <a:lnTo>
                    <a:pt x="1168" y="52"/>
                  </a:lnTo>
                  <a:lnTo>
                    <a:pt x="1170" y="66"/>
                  </a:lnTo>
                  <a:lnTo>
                    <a:pt x="1170" y="66"/>
                  </a:lnTo>
                  <a:lnTo>
                    <a:pt x="1172" y="76"/>
                  </a:lnTo>
                  <a:lnTo>
                    <a:pt x="1172" y="490"/>
                  </a:lnTo>
                  <a:lnTo>
                    <a:pt x="1172" y="490"/>
                  </a:lnTo>
                  <a:lnTo>
                    <a:pt x="1170" y="512"/>
                  </a:lnTo>
                  <a:lnTo>
                    <a:pt x="1166" y="530"/>
                  </a:lnTo>
                  <a:lnTo>
                    <a:pt x="1160" y="544"/>
                  </a:lnTo>
                  <a:lnTo>
                    <a:pt x="1152" y="552"/>
                  </a:lnTo>
                  <a:lnTo>
                    <a:pt x="1152" y="552"/>
                  </a:lnTo>
                  <a:lnTo>
                    <a:pt x="1142" y="560"/>
                  </a:lnTo>
                  <a:lnTo>
                    <a:pt x="1130" y="564"/>
                  </a:lnTo>
                  <a:lnTo>
                    <a:pt x="1114" y="566"/>
                  </a:lnTo>
                  <a:lnTo>
                    <a:pt x="1096" y="566"/>
                  </a:lnTo>
                  <a:lnTo>
                    <a:pt x="708" y="566"/>
                  </a:lnTo>
                  <a:lnTo>
                    <a:pt x="660" y="394"/>
                  </a:lnTo>
                  <a:lnTo>
                    <a:pt x="510" y="394"/>
                  </a:lnTo>
                  <a:lnTo>
                    <a:pt x="470" y="566"/>
                  </a:lnTo>
                  <a:lnTo>
                    <a:pt x="290" y="566"/>
                  </a:lnTo>
                  <a:lnTo>
                    <a:pt x="290" y="372"/>
                  </a:lnTo>
                  <a:lnTo>
                    <a:pt x="290" y="372"/>
                  </a:lnTo>
                  <a:lnTo>
                    <a:pt x="288" y="352"/>
                  </a:lnTo>
                  <a:lnTo>
                    <a:pt x="286" y="344"/>
                  </a:lnTo>
                  <a:lnTo>
                    <a:pt x="282" y="336"/>
                  </a:lnTo>
                  <a:lnTo>
                    <a:pt x="282" y="336"/>
                  </a:lnTo>
                  <a:lnTo>
                    <a:pt x="276" y="330"/>
                  </a:lnTo>
                  <a:lnTo>
                    <a:pt x="268" y="326"/>
                  </a:lnTo>
                  <a:lnTo>
                    <a:pt x="260" y="322"/>
                  </a:lnTo>
                  <a:lnTo>
                    <a:pt x="248" y="322"/>
                  </a:lnTo>
                  <a:lnTo>
                    <a:pt x="114" y="322"/>
                  </a:lnTo>
                  <a:lnTo>
                    <a:pt x="114" y="566"/>
                  </a:lnTo>
                  <a:lnTo>
                    <a:pt x="0" y="566"/>
                  </a:lnTo>
                  <a:lnTo>
                    <a:pt x="0" y="490"/>
                  </a:lnTo>
                  <a:lnTo>
                    <a:pt x="34" y="490"/>
                  </a:lnTo>
                  <a:lnTo>
                    <a:pt x="34" y="76"/>
                  </a:lnTo>
                  <a:lnTo>
                    <a:pt x="0" y="80"/>
                  </a:lnTo>
                  <a:lnTo>
                    <a:pt x="0" y="2"/>
                  </a:lnTo>
                  <a:lnTo>
                    <a:pt x="292" y="2"/>
                  </a:lnTo>
                  <a:lnTo>
                    <a:pt x="292" y="2"/>
                  </a:lnTo>
                  <a:lnTo>
                    <a:pt x="314" y="2"/>
                  </a:lnTo>
                  <a:lnTo>
                    <a:pt x="330" y="6"/>
                  </a:lnTo>
                  <a:lnTo>
                    <a:pt x="344" y="12"/>
                  </a:lnTo>
                  <a:lnTo>
                    <a:pt x="354" y="22"/>
                  </a:lnTo>
                  <a:lnTo>
                    <a:pt x="354" y="22"/>
                  </a:lnTo>
                  <a:lnTo>
                    <a:pt x="360" y="32"/>
                  </a:lnTo>
                  <a:lnTo>
                    <a:pt x="364" y="44"/>
                  </a:lnTo>
                  <a:lnTo>
                    <a:pt x="368" y="60"/>
                  </a:lnTo>
                  <a:lnTo>
                    <a:pt x="368" y="76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66" y="244"/>
                  </a:lnTo>
                  <a:lnTo>
                    <a:pt x="366" y="250"/>
                  </a:lnTo>
                  <a:lnTo>
                    <a:pt x="362" y="258"/>
                  </a:lnTo>
                  <a:lnTo>
                    <a:pt x="356" y="264"/>
                  </a:lnTo>
                  <a:lnTo>
                    <a:pt x="346" y="270"/>
                  </a:lnTo>
                  <a:lnTo>
                    <a:pt x="334" y="276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34" y="292"/>
                  </a:lnTo>
                  <a:lnTo>
                    <a:pt x="346" y="300"/>
                  </a:lnTo>
                  <a:lnTo>
                    <a:pt x="356" y="308"/>
                  </a:lnTo>
                  <a:lnTo>
                    <a:pt x="362" y="316"/>
                  </a:lnTo>
                  <a:lnTo>
                    <a:pt x="362" y="316"/>
                  </a:lnTo>
                  <a:lnTo>
                    <a:pt x="366" y="324"/>
                  </a:lnTo>
                  <a:lnTo>
                    <a:pt x="366" y="330"/>
                  </a:lnTo>
                  <a:lnTo>
                    <a:pt x="366" y="330"/>
                  </a:lnTo>
                  <a:lnTo>
                    <a:pt x="368" y="334"/>
                  </a:lnTo>
                  <a:lnTo>
                    <a:pt x="368" y="490"/>
                  </a:lnTo>
                  <a:lnTo>
                    <a:pt x="406" y="490"/>
                  </a:lnTo>
                  <a:lnTo>
                    <a:pt x="524" y="2"/>
                  </a:lnTo>
                  <a:lnTo>
                    <a:pt x="650" y="2"/>
                  </a:lnTo>
                  <a:lnTo>
                    <a:pt x="772" y="490"/>
                  </a:lnTo>
                  <a:lnTo>
                    <a:pt x="808" y="490"/>
                  </a:lnTo>
                  <a:lnTo>
                    <a:pt x="808" y="76"/>
                  </a:lnTo>
                  <a:lnTo>
                    <a:pt x="772" y="76"/>
                  </a:lnTo>
                  <a:lnTo>
                    <a:pt x="772" y="2"/>
                  </a:lnTo>
                  <a:lnTo>
                    <a:pt x="1096" y="2"/>
                  </a:lnTo>
                  <a:lnTo>
                    <a:pt x="10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7215332" y="603106"/>
              <a:ext cx="196850" cy="4476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124" y="282"/>
                </a:cxn>
                <a:cxn ang="0">
                  <a:pos x="0" y="282"/>
                </a:cxn>
                <a:cxn ang="0">
                  <a:pos x="66" y="0"/>
                </a:cxn>
              </a:cxnLst>
              <a:rect l="0" t="0" r="r" b="b"/>
              <a:pathLst>
                <a:path w="124" h="282">
                  <a:moveTo>
                    <a:pt x="66" y="0"/>
                  </a:moveTo>
                  <a:lnTo>
                    <a:pt x="124" y="282"/>
                  </a:lnTo>
                  <a:lnTo>
                    <a:pt x="0" y="28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7215332" y="603106"/>
              <a:ext cx="196850" cy="4508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124" y="282"/>
                </a:cxn>
                <a:cxn ang="0">
                  <a:pos x="0" y="282"/>
                </a:cxn>
                <a:cxn ang="0">
                  <a:pos x="68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0" y="284"/>
                </a:cxn>
                <a:cxn ang="0">
                  <a:pos x="124" y="284"/>
                </a:cxn>
                <a:cxn ang="0">
                  <a:pos x="68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24" h="284">
                  <a:moveTo>
                    <a:pt x="66" y="0"/>
                  </a:moveTo>
                  <a:lnTo>
                    <a:pt x="66" y="0"/>
                  </a:lnTo>
                  <a:lnTo>
                    <a:pt x="124" y="282"/>
                  </a:lnTo>
                  <a:lnTo>
                    <a:pt x="0" y="282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284"/>
                  </a:lnTo>
                  <a:lnTo>
                    <a:pt x="124" y="28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7796357" y="644381"/>
              <a:ext cx="327025" cy="654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2"/>
                </a:cxn>
                <a:cxn ang="0">
                  <a:pos x="168" y="412"/>
                </a:cxn>
                <a:cxn ang="0">
                  <a:pos x="168" y="412"/>
                </a:cxn>
                <a:cxn ang="0">
                  <a:pos x="180" y="410"/>
                </a:cxn>
                <a:cxn ang="0">
                  <a:pos x="190" y="408"/>
                </a:cxn>
                <a:cxn ang="0">
                  <a:pos x="196" y="404"/>
                </a:cxn>
                <a:cxn ang="0">
                  <a:pos x="202" y="398"/>
                </a:cxn>
                <a:cxn ang="0">
                  <a:pos x="204" y="394"/>
                </a:cxn>
                <a:cxn ang="0">
                  <a:pos x="206" y="386"/>
                </a:cxn>
                <a:cxn ang="0">
                  <a:pos x="206" y="372"/>
                </a:cxn>
                <a:cxn ang="0">
                  <a:pos x="206" y="44"/>
                </a:cxn>
                <a:cxn ang="0">
                  <a:pos x="206" y="44"/>
                </a:cxn>
                <a:cxn ang="0">
                  <a:pos x="206" y="30"/>
                </a:cxn>
                <a:cxn ang="0">
                  <a:pos x="204" y="22"/>
                </a:cxn>
                <a:cxn ang="0">
                  <a:pos x="200" y="16"/>
                </a:cxn>
                <a:cxn ang="0">
                  <a:pos x="194" y="10"/>
                </a:cxn>
                <a:cxn ang="0">
                  <a:pos x="186" y="4"/>
                </a:cxn>
                <a:cxn ang="0">
                  <a:pos x="174" y="0"/>
                </a:cxn>
                <a:cxn ang="0">
                  <a:pos x="158" y="0"/>
                </a:cxn>
                <a:cxn ang="0">
                  <a:pos x="0" y="0"/>
                </a:cxn>
              </a:cxnLst>
              <a:rect l="0" t="0" r="r" b="b"/>
              <a:pathLst>
                <a:path w="206" h="412">
                  <a:moveTo>
                    <a:pt x="0" y="0"/>
                  </a:moveTo>
                  <a:lnTo>
                    <a:pt x="0" y="412"/>
                  </a:lnTo>
                  <a:lnTo>
                    <a:pt x="168" y="412"/>
                  </a:lnTo>
                  <a:lnTo>
                    <a:pt x="168" y="412"/>
                  </a:lnTo>
                  <a:lnTo>
                    <a:pt x="180" y="410"/>
                  </a:lnTo>
                  <a:lnTo>
                    <a:pt x="190" y="408"/>
                  </a:lnTo>
                  <a:lnTo>
                    <a:pt x="196" y="404"/>
                  </a:lnTo>
                  <a:lnTo>
                    <a:pt x="202" y="398"/>
                  </a:lnTo>
                  <a:lnTo>
                    <a:pt x="204" y="394"/>
                  </a:lnTo>
                  <a:lnTo>
                    <a:pt x="206" y="386"/>
                  </a:lnTo>
                  <a:lnTo>
                    <a:pt x="206" y="372"/>
                  </a:lnTo>
                  <a:lnTo>
                    <a:pt x="206" y="44"/>
                  </a:lnTo>
                  <a:lnTo>
                    <a:pt x="206" y="44"/>
                  </a:lnTo>
                  <a:lnTo>
                    <a:pt x="206" y="30"/>
                  </a:lnTo>
                  <a:lnTo>
                    <a:pt x="204" y="22"/>
                  </a:lnTo>
                  <a:lnTo>
                    <a:pt x="200" y="16"/>
                  </a:lnTo>
                  <a:lnTo>
                    <a:pt x="194" y="10"/>
                  </a:lnTo>
                  <a:lnTo>
                    <a:pt x="186" y="4"/>
                  </a:lnTo>
                  <a:lnTo>
                    <a:pt x="174" y="0"/>
                  </a:lnTo>
                  <a:lnTo>
                    <a:pt x="1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7796357" y="641206"/>
              <a:ext cx="327025" cy="6572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414"/>
                </a:cxn>
                <a:cxn ang="0">
                  <a:pos x="168" y="414"/>
                </a:cxn>
                <a:cxn ang="0">
                  <a:pos x="168" y="414"/>
                </a:cxn>
                <a:cxn ang="0">
                  <a:pos x="168" y="414"/>
                </a:cxn>
                <a:cxn ang="0">
                  <a:pos x="180" y="412"/>
                </a:cxn>
                <a:cxn ang="0">
                  <a:pos x="190" y="410"/>
                </a:cxn>
                <a:cxn ang="0">
                  <a:pos x="198" y="406"/>
                </a:cxn>
                <a:cxn ang="0">
                  <a:pos x="202" y="402"/>
                </a:cxn>
                <a:cxn ang="0">
                  <a:pos x="202" y="402"/>
                </a:cxn>
                <a:cxn ang="0">
                  <a:pos x="204" y="396"/>
                </a:cxn>
                <a:cxn ang="0">
                  <a:pos x="206" y="388"/>
                </a:cxn>
                <a:cxn ang="0">
                  <a:pos x="206" y="374"/>
                </a:cxn>
                <a:cxn ang="0">
                  <a:pos x="206" y="46"/>
                </a:cxn>
                <a:cxn ang="0">
                  <a:pos x="206" y="46"/>
                </a:cxn>
                <a:cxn ang="0">
                  <a:pos x="206" y="32"/>
                </a:cxn>
                <a:cxn ang="0">
                  <a:pos x="204" y="24"/>
                </a:cxn>
                <a:cxn ang="0">
                  <a:pos x="200" y="18"/>
                </a:cxn>
                <a:cxn ang="0">
                  <a:pos x="200" y="18"/>
                </a:cxn>
                <a:cxn ang="0">
                  <a:pos x="194" y="10"/>
                </a:cxn>
                <a:cxn ang="0">
                  <a:pos x="186" y="6"/>
                </a:cxn>
                <a:cxn ang="0">
                  <a:pos x="174" y="2"/>
                </a:cxn>
                <a:cxn ang="0">
                  <a:pos x="158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58" y="2"/>
                </a:cxn>
                <a:cxn ang="0">
                  <a:pos x="158" y="2"/>
                </a:cxn>
                <a:cxn ang="0">
                  <a:pos x="174" y="2"/>
                </a:cxn>
                <a:cxn ang="0">
                  <a:pos x="186" y="6"/>
                </a:cxn>
                <a:cxn ang="0">
                  <a:pos x="194" y="12"/>
                </a:cxn>
                <a:cxn ang="0">
                  <a:pos x="200" y="18"/>
                </a:cxn>
                <a:cxn ang="0">
                  <a:pos x="200" y="18"/>
                </a:cxn>
                <a:cxn ang="0">
                  <a:pos x="204" y="24"/>
                </a:cxn>
                <a:cxn ang="0">
                  <a:pos x="204" y="32"/>
                </a:cxn>
                <a:cxn ang="0">
                  <a:pos x="206" y="46"/>
                </a:cxn>
                <a:cxn ang="0">
                  <a:pos x="206" y="374"/>
                </a:cxn>
                <a:cxn ang="0">
                  <a:pos x="206" y="374"/>
                </a:cxn>
                <a:cxn ang="0">
                  <a:pos x="206" y="388"/>
                </a:cxn>
                <a:cxn ang="0">
                  <a:pos x="204" y="394"/>
                </a:cxn>
                <a:cxn ang="0">
                  <a:pos x="202" y="400"/>
                </a:cxn>
                <a:cxn ang="0">
                  <a:pos x="202" y="400"/>
                </a:cxn>
                <a:cxn ang="0">
                  <a:pos x="196" y="406"/>
                </a:cxn>
                <a:cxn ang="0">
                  <a:pos x="190" y="410"/>
                </a:cxn>
                <a:cxn ang="0">
                  <a:pos x="180" y="412"/>
                </a:cxn>
                <a:cxn ang="0">
                  <a:pos x="168" y="414"/>
                </a:cxn>
                <a:cxn ang="0">
                  <a:pos x="168" y="414"/>
                </a:cxn>
                <a:cxn ang="0">
                  <a:pos x="168" y="414"/>
                </a:cxn>
                <a:cxn ang="0">
                  <a:pos x="0" y="41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06" h="414">
                  <a:moveTo>
                    <a:pt x="0" y="2"/>
                  </a:moveTo>
                  <a:lnTo>
                    <a:pt x="0" y="2"/>
                  </a:lnTo>
                  <a:lnTo>
                    <a:pt x="0" y="414"/>
                  </a:lnTo>
                  <a:lnTo>
                    <a:pt x="168" y="414"/>
                  </a:lnTo>
                  <a:lnTo>
                    <a:pt x="168" y="414"/>
                  </a:lnTo>
                  <a:lnTo>
                    <a:pt x="168" y="414"/>
                  </a:lnTo>
                  <a:lnTo>
                    <a:pt x="180" y="412"/>
                  </a:lnTo>
                  <a:lnTo>
                    <a:pt x="190" y="410"/>
                  </a:lnTo>
                  <a:lnTo>
                    <a:pt x="198" y="406"/>
                  </a:lnTo>
                  <a:lnTo>
                    <a:pt x="202" y="402"/>
                  </a:lnTo>
                  <a:lnTo>
                    <a:pt x="202" y="402"/>
                  </a:lnTo>
                  <a:lnTo>
                    <a:pt x="204" y="396"/>
                  </a:lnTo>
                  <a:lnTo>
                    <a:pt x="206" y="388"/>
                  </a:lnTo>
                  <a:lnTo>
                    <a:pt x="206" y="374"/>
                  </a:lnTo>
                  <a:lnTo>
                    <a:pt x="206" y="46"/>
                  </a:lnTo>
                  <a:lnTo>
                    <a:pt x="206" y="46"/>
                  </a:lnTo>
                  <a:lnTo>
                    <a:pt x="206" y="32"/>
                  </a:lnTo>
                  <a:lnTo>
                    <a:pt x="204" y="24"/>
                  </a:lnTo>
                  <a:lnTo>
                    <a:pt x="200" y="18"/>
                  </a:lnTo>
                  <a:lnTo>
                    <a:pt x="200" y="18"/>
                  </a:lnTo>
                  <a:lnTo>
                    <a:pt x="194" y="10"/>
                  </a:lnTo>
                  <a:lnTo>
                    <a:pt x="186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194" y="12"/>
                  </a:lnTo>
                  <a:lnTo>
                    <a:pt x="200" y="18"/>
                  </a:lnTo>
                  <a:lnTo>
                    <a:pt x="200" y="18"/>
                  </a:lnTo>
                  <a:lnTo>
                    <a:pt x="204" y="24"/>
                  </a:lnTo>
                  <a:lnTo>
                    <a:pt x="204" y="32"/>
                  </a:lnTo>
                  <a:lnTo>
                    <a:pt x="206" y="46"/>
                  </a:lnTo>
                  <a:lnTo>
                    <a:pt x="206" y="374"/>
                  </a:lnTo>
                  <a:lnTo>
                    <a:pt x="206" y="374"/>
                  </a:lnTo>
                  <a:lnTo>
                    <a:pt x="206" y="388"/>
                  </a:lnTo>
                  <a:lnTo>
                    <a:pt x="204" y="394"/>
                  </a:lnTo>
                  <a:lnTo>
                    <a:pt x="202" y="400"/>
                  </a:lnTo>
                  <a:lnTo>
                    <a:pt x="202" y="400"/>
                  </a:lnTo>
                  <a:lnTo>
                    <a:pt x="196" y="406"/>
                  </a:lnTo>
                  <a:lnTo>
                    <a:pt x="190" y="410"/>
                  </a:lnTo>
                  <a:lnTo>
                    <a:pt x="180" y="412"/>
                  </a:lnTo>
                  <a:lnTo>
                    <a:pt x="168" y="414"/>
                  </a:lnTo>
                  <a:lnTo>
                    <a:pt x="168" y="414"/>
                  </a:lnTo>
                  <a:lnTo>
                    <a:pt x="168" y="414"/>
                  </a:lnTo>
                  <a:lnTo>
                    <a:pt x="0" y="41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6561282" y="644381"/>
              <a:ext cx="282575" cy="269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0"/>
                </a:cxn>
                <a:cxn ang="0">
                  <a:pos x="142" y="170"/>
                </a:cxn>
                <a:cxn ang="0">
                  <a:pos x="142" y="170"/>
                </a:cxn>
                <a:cxn ang="0">
                  <a:pos x="152" y="168"/>
                </a:cxn>
                <a:cxn ang="0">
                  <a:pos x="162" y="164"/>
                </a:cxn>
                <a:cxn ang="0">
                  <a:pos x="168" y="160"/>
                </a:cxn>
                <a:cxn ang="0">
                  <a:pos x="172" y="154"/>
                </a:cxn>
                <a:cxn ang="0">
                  <a:pos x="174" y="148"/>
                </a:cxn>
                <a:cxn ang="0">
                  <a:pos x="176" y="140"/>
                </a:cxn>
                <a:cxn ang="0">
                  <a:pos x="178" y="12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174" y="24"/>
                </a:cxn>
                <a:cxn ang="0">
                  <a:pos x="172" y="18"/>
                </a:cxn>
                <a:cxn ang="0">
                  <a:pos x="168" y="12"/>
                </a:cxn>
                <a:cxn ang="0">
                  <a:pos x="164" y="8"/>
                </a:cxn>
                <a:cxn ang="0">
                  <a:pos x="156" y="2"/>
                </a:cxn>
                <a:cxn ang="0">
                  <a:pos x="148" y="0"/>
                </a:cxn>
                <a:cxn ang="0">
                  <a:pos x="136" y="0"/>
                </a:cxn>
                <a:cxn ang="0">
                  <a:pos x="0" y="0"/>
                </a:cxn>
              </a:cxnLst>
              <a:rect l="0" t="0" r="r" b="b"/>
              <a:pathLst>
                <a:path w="178" h="170">
                  <a:moveTo>
                    <a:pt x="0" y="0"/>
                  </a:moveTo>
                  <a:lnTo>
                    <a:pt x="0" y="170"/>
                  </a:lnTo>
                  <a:lnTo>
                    <a:pt x="142" y="170"/>
                  </a:lnTo>
                  <a:lnTo>
                    <a:pt x="142" y="170"/>
                  </a:lnTo>
                  <a:lnTo>
                    <a:pt x="152" y="168"/>
                  </a:lnTo>
                  <a:lnTo>
                    <a:pt x="162" y="164"/>
                  </a:lnTo>
                  <a:lnTo>
                    <a:pt x="168" y="160"/>
                  </a:lnTo>
                  <a:lnTo>
                    <a:pt x="172" y="154"/>
                  </a:lnTo>
                  <a:lnTo>
                    <a:pt x="174" y="148"/>
                  </a:lnTo>
                  <a:lnTo>
                    <a:pt x="176" y="140"/>
                  </a:lnTo>
                  <a:lnTo>
                    <a:pt x="178" y="12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174" y="24"/>
                  </a:lnTo>
                  <a:lnTo>
                    <a:pt x="172" y="18"/>
                  </a:lnTo>
                  <a:lnTo>
                    <a:pt x="168" y="12"/>
                  </a:lnTo>
                  <a:lnTo>
                    <a:pt x="164" y="8"/>
                  </a:lnTo>
                  <a:lnTo>
                    <a:pt x="156" y="2"/>
                  </a:lnTo>
                  <a:lnTo>
                    <a:pt x="148" y="0"/>
                  </a:lnTo>
                  <a:lnTo>
                    <a:pt x="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6558107" y="641206"/>
              <a:ext cx="285750" cy="2762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2"/>
                </a:cxn>
                <a:cxn ang="0">
                  <a:pos x="0" y="174"/>
                </a:cxn>
                <a:cxn ang="0">
                  <a:pos x="144" y="174"/>
                </a:cxn>
                <a:cxn ang="0">
                  <a:pos x="144" y="174"/>
                </a:cxn>
                <a:cxn ang="0">
                  <a:pos x="144" y="174"/>
                </a:cxn>
                <a:cxn ang="0">
                  <a:pos x="154" y="170"/>
                </a:cxn>
                <a:cxn ang="0">
                  <a:pos x="164" y="166"/>
                </a:cxn>
                <a:cxn ang="0">
                  <a:pos x="170" y="162"/>
                </a:cxn>
                <a:cxn ang="0">
                  <a:pos x="174" y="156"/>
                </a:cxn>
                <a:cxn ang="0">
                  <a:pos x="176" y="150"/>
                </a:cxn>
                <a:cxn ang="0">
                  <a:pos x="178" y="142"/>
                </a:cxn>
                <a:cxn ang="0">
                  <a:pos x="180" y="128"/>
                </a:cxn>
                <a:cxn ang="0">
                  <a:pos x="180" y="40"/>
                </a:cxn>
                <a:cxn ang="0">
                  <a:pos x="180" y="40"/>
                </a:cxn>
                <a:cxn ang="0">
                  <a:pos x="180" y="40"/>
                </a:cxn>
                <a:cxn ang="0">
                  <a:pos x="176" y="26"/>
                </a:cxn>
                <a:cxn ang="0">
                  <a:pos x="174" y="20"/>
                </a:cxn>
                <a:cxn ang="0">
                  <a:pos x="170" y="14"/>
                </a:cxn>
                <a:cxn ang="0">
                  <a:pos x="166" y="8"/>
                </a:cxn>
                <a:cxn ang="0">
                  <a:pos x="158" y="4"/>
                </a:cxn>
                <a:cxn ang="0">
                  <a:pos x="150" y="2"/>
                </a:cxn>
                <a:cxn ang="0">
                  <a:pos x="138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38" y="2"/>
                </a:cxn>
                <a:cxn ang="0">
                  <a:pos x="138" y="2"/>
                </a:cxn>
                <a:cxn ang="0">
                  <a:pos x="150" y="2"/>
                </a:cxn>
                <a:cxn ang="0">
                  <a:pos x="158" y="6"/>
                </a:cxn>
                <a:cxn ang="0">
                  <a:pos x="166" y="10"/>
                </a:cxn>
                <a:cxn ang="0">
                  <a:pos x="170" y="14"/>
                </a:cxn>
                <a:cxn ang="0">
                  <a:pos x="174" y="20"/>
                </a:cxn>
                <a:cxn ang="0">
                  <a:pos x="176" y="26"/>
                </a:cxn>
                <a:cxn ang="0">
                  <a:pos x="178" y="40"/>
                </a:cxn>
                <a:cxn ang="0">
                  <a:pos x="180" y="40"/>
                </a:cxn>
                <a:cxn ang="0">
                  <a:pos x="178" y="40"/>
                </a:cxn>
                <a:cxn ang="0">
                  <a:pos x="178" y="128"/>
                </a:cxn>
                <a:cxn ang="0">
                  <a:pos x="178" y="128"/>
                </a:cxn>
                <a:cxn ang="0">
                  <a:pos x="178" y="142"/>
                </a:cxn>
                <a:cxn ang="0">
                  <a:pos x="176" y="150"/>
                </a:cxn>
                <a:cxn ang="0">
                  <a:pos x="174" y="156"/>
                </a:cxn>
                <a:cxn ang="0">
                  <a:pos x="168" y="160"/>
                </a:cxn>
                <a:cxn ang="0">
                  <a:pos x="162" y="166"/>
                </a:cxn>
                <a:cxn ang="0">
                  <a:pos x="154" y="170"/>
                </a:cxn>
                <a:cxn ang="0">
                  <a:pos x="144" y="172"/>
                </a:cxn>
                <a:cxn ang="0">
                  <a:pos x="144" y="172"/>
                </a:cxn>
                <a:cxn ang="0">
                  <a:pos x="144" y="172"/>
                </a:cxn>
                <a:cxn ang="0">
                  <a:pos x="2" y="17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80" h="174">
                  <a:moveTo>
                    <a:pt x="2" y="2"/>
                  </a:moveTo>
                  <a:lnTo>
                    <a:pt x="0" y="2"/>
                  </a:lnTo>
                  <a:lnTo>
                    <a:pt x="0" y="174"/>
                  </a:lnTo>
                  <a:lnTo>
                    <a:pt x="144" y="174"/>
                  </a:lnTo>
                  <a:lnTo>
                    <a:pt x="144" y="174"/>
                  </a:lnTo>
                  <a:lnTo>
                    <a:pt x="144" y="174"/>
                  </a:lnTo>
                  <a:lnTo>
                    <a:pt x="154" y="170"/>
                  </a:lnTo>
                  <a:lnTo>
                    <a:pt x="164" y="166"/>
                  </a:lnTo>
                  <a:lnTo>
                    <a:pt x="170" y="162"/>
                  </a:lnTo>
                  <a:lnTo>
                    <a:pt x="174" y="156"/>
                  </a:lnTo>
                  <a:lnTo>
                    <a:pt x="176" y="150"/>
                  </a:lnTo>
                  <a:lnTo>
                    <a:pt x="178" y="142"/>
                  </a:lnTo>
                  <a:lnTo>
                    <a:pt x="180" y="128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76" y="26"/>
                  </a:lnTo>
                  <a:lnTo>
                    <a:pt x="174" y="20"/>
                  </a:lnTo>
                  <a:lnTo>
                    <a:pt x="170" y="14"/>
                  </a:lnTo>
                  <a:lnTo>
                    <a:pt x="166" y="8"/>
                  </a:lnTo>
                  <a:lnTo>
                    <a:pt x="158" y="4"/>
                  </a:lnTo>
                  <a:lnTo>
                    <a:pt x="150" y="2"/>
                  </a:lnTo>
                  <a:lnTo>
                    <a:pt x="13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38" y="2"/>
                  </a:lnTo>
                  <a:lnTo>
                    <a:pt x="138" y="2"/>
                  </a:lnTo>
                  <a:lnTo>
                    <a:pt x="150" y="2"/>
                  </a:lnTo>
                  <a:lnTo>
                    <a:pt x="158" y="6"/>
                  </a:lnTo>
                  <a:lnTo>
                    <a:pt x="166" y="10"/>
                  </a:lnTo>
                  <a:lnTo>
                    <a:pt x="170" y="14"/>
                  </a:lnTo>
                  <a:lnTo>
                    <a:pt x="174" y="20"/>
                  </a:lnTo>
                  <a:lnTo>
                    <a:pt x="176" y="26"/>
                  </a:lnTo>
                  <a:lnTo>
                    <a:pt x="178" y="40"/>
                  </a:lnTo>
                  <a:lnTo>
                    <a:pt x="180" y="40"/>
                  </a:lnTo>
                  <a:lnTo>
                    <a:pt x="178" y="40"/>
                  </a:lnTo>
                  <a:lnTo>
                    <a:pt x="178" y="128"/>
                  </a:lnTo>
                  <a:lnTo>
                    <a:pt x="178" y="128"/>
                  </a:lnTo>
                  <a:lnTo>
                    <a:pt x="178" y="142"/>
                  </a:lnTo>
                  <a:lnTo>
                    <a:pt x="176" y="150"/>
                  </a:lnTo>
                  <a:lnTo>
                    <a:pt x="174" y="156"/>
                  </a:lnTo>
                  <a:lnTo>
                    <a:pt x="168" y="160"/>
                  </a:lnTo>
                  <a:lnTo>
                    <a:pt x="162" y="166"/>
                  </a:lnTo>
                  <a:lnTo>
                    <a:pt x="154" y="170"/>
                  </a:lnTo>
                  <a:lnTo>
                    <a:pt x="144" y="172"/>
                  </a:lnTo>
                  <a:lnTo>
                    <a:pt x="144" y="172"/>
                  </a:lnTo>
                  <a:lnTo>
                    <a:pt x="144" y="172"/>
                  </a:lnTo>
                  <a:lnTo>
                    <a:pt x="2" y="17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6123132" y="1806431"/>
              <a:ext cx="139700" cy="171450"/>
            </a:xfrm>
            <a:custGeom>
              <a:avLst/>
              <a:gdLst/>
              <a:ahLst/>
              <a:cxnLst>
                <a:cxn ang="0">
                  <a:pos x="42" y="66"/>
                </a:cxn>
                <a:cxn ang="0">
                  <a:pos x="38" y="108"/>
                </a:cxn>
                <a:cxn ang="0">
                  <a:pos x="24" y="108"/>
                </a:cxn>
                <a:cxn ang="0">
                  <a:pos x="30" y="66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38" y="54"/>
                </a:cxn>
                <a:cxn ang="0">
                  <a:pos x="38" y="54"/>
                </a:cxn>
                <a:cxn ang="0">
                  <a:pos x="74" y="0"/>
                </a:cxn>
                <a:cxn ang="0">
                  <a:pos x="88" y="0"/>
                </a:cxn>
                <a:cxn ang="0">
                  <a:pos x="42" y="66"/>
                </a:cxn>
              </a:cxnLst>
              <a:rect l="0" t="0" r="r" b="b"/>
              <a:pathLst>
                <a:path w="88" h="108">
                  <a:moveTo>
                    <a:pt x="42" y="66"/>
                  </a:moveTo>
                  <a:lnTo>
                    <a:pt x="38" y="108"/>
                  </a:lnTo>
                  <a:lnTo>
                    <a:pt x="24" y="108"/>
                  </a:lnTo>
                  <a:lnTo>
                    <a:pt x="30" y="6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74" y="0"/>
                  </a:lnTo>
                  <a:lnTo>
                    <a:pt x="88" y="0"/>
                  </a:lnTo>
                  <a:lnTo>
                    <a:pt x="4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6"/>
            <p:cNvSpPr>
              <a:spLocks noEditPoints="1"/>
            </p:cNvSpPr>
            <p:nvPr/>
          </p:nvSpPr>
          <p:spPr bwMode="auto">
            <a:xfrm>
              <a:off x="6243782" y="1844531"/>
              <a:ext cx="127000" cy="136525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74" y="60"/>
                </a:cxn>
                <a:cxn ang="0">
                  <a:pos x="70" y="68"/>
                </a:cxn>
                <a:cxn ang="0">
                  <a:pos x="64" y="74"/>
                </a:cxn>
                <a:cxn ang="0">
                  <a:pos x="50" y="82"/>
                </a:cxn>
                <a:cxn ang="0">
                  <a:pos x="42" y="84"/>
                </a:cxn>
                <a:cxn ang="0">
                  <a:pos x="34" y="86"/>
                </a:cxn>
                <a:cxn ang="0">
                  <a:pos x="18" y="82"/>
                </a:cxn>
                <a:cxn ang="0">
                  <a:pos x="12" y="78"/>
                </a:cxn>
                <a:cxn ang="0">
                  <a:pos x="6" y="74"/>
                </a:cxn>
                <a:cxn ang="0">
                  <a:pos x="0" y="60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4" y="24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60" y="4"/>
                </a:cxn>
                <a:cxn ang="0">
                  <a:pos x="68" y="6"/>
                </a:cxn>
                <a:cxn ang="0">
                  <a:pos x="72" y="12"/>
                </a:cxn>
                <a:cxn ang="0">
                  <a:pos x="78" y="24"/>
                </a:cxn>
                <a:cxn ang="0">
                  <a:pos x="80" y="34"/>
                </a:cxn>
                <a:cxn ang="0">
                  <a:pos x="78" y="42"/>
                </a:cxn>
                <a:cxn ang="0">
                  <a:pos x="66" y="42"/>
                </a:cxn>
                <a:cxn ang="0">
                  <a:pos x="66" y="2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44" y="8"/>
                </a:cxn>
                <a:cxn ang="0">
                  <a:pos x="38" y="10"/>
                </a:cxn>
                <a:cxn ang="0">
                  <a:pos x="28" y="14"/>
                </a:cxn>
                <a:cxn ang="0">
                  <a:pos x="22" y="18"/>
                </a:cxn>
                <a:cxn ang="0">
                  <a:pos x="14" y="42"/>
                </a:cxn>
                <a:cxn ang="0">
                  <a:pos x="14" y="56"/>
                </a:cxn>
                <a:cxn ang="0">
                  <a:pos x="16" y="68"/>
                </a:cxn>
                <a:cxn ang="0">
                  <a:pos x="20" y="72"/>
                </a:cxn>
                <a:cxn ang="0">
                  <a:pos x="24" y="74"/>
                </a:cxn>
                <a:cxn ang="0">
                  <a:pos x="36" y="78"/>
                </a:cxn>
                <a:cxn ang="0">
                  <a:pos x="42" y="76"/>
                </a:cxn>
                <a:cxn ang="0">
                  <a:pos x="48" y="74"/>
                </a:cxn>
                <a:cxn ang="0">
                  <a:pos x="56" y="68"/>
                </a:cxn>
                <a:cxn ang="0">
                  <a:pos x="62" y="56"/>
                </a:cxn>
                <a:cxn ang="0">
                  <a:pos x="66" y="42"/>
                </a:cxn>
              </a:cxnLst>
              <a:rect l="0" t="0" r="r" b="b"/>
              <a:pathLst>
                <a:path w="80" h="86">
                  <a:moveTo>
                    <a:pt x="78" y="42"/>
                  </a:moveTo>
                  <a:lnTo>
                    <a:pt x="78" y="42"/>
                  </a:lnTo>
                  <a:lnTo>
                    <a:pt x="76" y="52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68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58" y="78"/>
                  </a:lnTo>
                  <a:lnTo>
                    <a:pt x="50" y="82"/>
                  </a:lnTo>
                  <a:lnTo>
                    <a:pt x="50" y="82"/>
                  </a:lnTo>
                  <a:lnTo>
                    <a:pt x="42" y="84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6" y="84"/>
                  </a:lnTo>
                  <a:lnTo>
                    <a:pt x="18" y="82"/>
                  </a:lnTo>
                  <a:lnTo>
                    <a:pt x="18" y="82"/>
                  </a:lnTo>
                  <a:lnTo>
                    <a:pt x="12" y="78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8" y="6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6" y="18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0" y="34"/>
                  </a:lnTo>
                  <a:lnTo>
                    <a:pt x="78" y="42"/>
                  </a:lnTo>
                  <a:lnTo>
                    <a:pt x="78" y="42"/>
                  </a:lnTo>
                  <a:close/>
                  <a:moveTo>
                    <a:pt x="66" y="42"/>
                  </a:moveTo>
                  <a:lnTo>
                    <a:pt x="6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4" y="22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0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38" y="10"/>
                  </a:lnTo>
                  <a:lnTo>
                    <a:pt x="32" y="12"/>
                  </a:lnTo>
                  <a:lnTo>
                    <a:pt x="28" y="14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16" y="28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20" y="72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42" y="76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7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6" y="42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6399357" y="1847706"/>
              <a:ext cx="117475" cy="130175"/>
            </a:xfrm>
            <a:custGeom>
              <a:avLst/>
              <a:gdLst/>
              <a:ahLst/>
              <a:cxnLst>
                <a:cxn ang="0">
                  <a:pos x="54" y="82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4" y="82"/>
                </a:cxn>
                <a:cxn ang="0">
                  <a:pos x="34" y="82"/>
                </a:cxn>
                <a:cxn ang="0">
                  <a:pos x="28" y="82"/>
                </a:cxn>
                <a:cxn ang="0">
                  <a:pos x="28" y="82"/>
                </a:cxn>
                <a:cxn ang="0">
                  <a:pos x="20" y="82"/>
                </a:cxn>
                <a:cxn ang="0">
                  <a:pos x="20" y="82"/>
                </a:cxn>
                <a:cxn ang="0">
                  <a:pos x="12" y="82"/>
                </a:cxn>
                <a:cxn ang="0">
                  <a:pos x="12" y="82"/>
                </a:cxn>
                <a:cxn ang="0">
                  <a:pos x="6" y="78"/>
                </a:cxn>
                <a:cxn ang="0">
                  <a:pos x="6" y="7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0" y="5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12" y="58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14" y="66"/>
                </a:cxn>
                <a:cxn ang="0">
                  <a:pos x="16" y="70"/>
                </a:cxn>
                <a:cxn ang="0">
                  <a:pos x="16" y="70"/>
                </a:cxn>
                <a:cxn ang="0">
                  <a:pos x="20" y="72"/>
                </a:cxn>
                <a:cxn ang="0">
                  <a:pos x="24" y="72"/>
                </a:cxn>
                <a:cxn ang="0">
                  <a:pos x="24" y="72"/>
                </a:cxn>
                <a:cxn ang="0">
                  <a:pos x="34" y="72"/>
                </a:cxn>
                <a:cxn ang="0">
                  <a:pos x="34" y="72"/>
                </a:cxn>
                <a:cxn ang="0">
                  <a:pos x="42" y="70"/>
                </a:cxn>
                <a:cxn ang="0">
                  <a:pos x="42" y="70"/>
                </a:cxn>
                <a:cxn ang="0">
                  <a:pos x="48" y="66"/>
                </a:cxn>
                <a:cxn ang="0">
                  <a:pos x="48" y="66"/>
                </a:cxn>
                <a:cxn ang="0">
                  <a:pos x="54" y="64"/>
                </a:cxn>
                <a:cxn ang="0">
                  <a:pos x="62" y="0"/>
                </a:cxn>
                <a:cxn ang="0">
                  <a:pos x="74" y="0"/>
                </a:cxn>
                <a:cxn ang="0">
                  <a:pos x="64" y="82"/>
                </a:cxn>
                <a:cxn ang="0">
                  <a:pos x="54" y="82"/>
                </a:cxn>
              </a:cxnLst>
              <a:rect l="0" t="0" r="r" b="b"/>
              <a:pathLst>
                <a:path w="74" h="82">
                  <a:moveTo>
                    <a:pt x="54" y="82"/>
                  </a:moveTo>
                  <a:lnTo>
                    <a:pt x="54" y="72"/>
                  </a:lnTo>
                  <a:lnTo>
                    <a:pt x="54" y="72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4" y="82"/>
                  </a:lnTo>
                  <a:lnTo>
                    <a:pt x="34" y="82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12" y="82"/>
                  </a:lnTo>
                  <a:lnTo>
                    <a:pt x="12" y="82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58"/>
                  </a:lnTo>
                  <a:lnTo>
                    <a:pt x="8" y="0"/>
                  </a:lnTo>
                  <a:lnTo>
                    <a:pt x="20" y="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70"/>
                  </a:lnTo>
                  <a:lnTo>
                    <a:pt x="16" y="70"/>
                  </a:lnTo>
                  <a:lnTo>
                    <a:pt x="20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8" y="66"/>
                  </a:lnTo>
                  <a:lnTo>
                    <a:pt x="48" y="66"/>
                  </a:lnTo>
                  <a:lnTo>
                    <a:pt x="54" y="64"/>
                  </a:lnTo>
                  <a:lnTo>
                    <a:pt x="62" y="0"/>
                  </a:lnTo>
                  <a:lnTo>
                    <a:pt x="74" y="0"/>
                  </a:lnTo>
                  <a:lnTo>
                    <a:pt x="64" y="82"/>
                  </a:lnTo>
                  <a:lnTo>
                    <a:pt x="54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6542232" y="1847706"/>
              <a:ext cx="85725" cy="130175"/>
            </a:xfrm>
            <a:custGeom>
              <a:avLst/>
              <a:gdLst/>
              <a:ahLst/>
              <a:cxnLst>
                <a:cxn ang="0">
                  <a:pos x="34" y="12"/>
                </a:cxn>
                <a:cxn ang="0">
                  <a:pos x="34" y="12"/>
                </a:cxn>
                <a:cxn ang="0">
                  <a:pos x="26" y="14"/>
                </a:cxn>
                <a:cxn ang="0">
                  <a:pos x="20" y="18"/>
                </a:cxn>
                <a:cxn ang="0">
                  <a:pos x="12" y="82"/>
                </a:cxn>
                <a:cxn ang="0">
                  <a:pos x="0" y="82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4" y="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12"/>
                </a:cxn>
                <a:cxn ang="0">
                  <a:pos x="34" y="12"/>
                </a:cxn>
              </a:cxnLst>
              <a:rect l="0" t="0" r="r" b="b"/>
              <a:pathLst>
                <a:path w="54" h="82">
                  <a:moveTo>
                    <a:pt x="34" y="12"/>
                  </a:moveTo>
                  <a:lnTo>
                    <a:pt x="34" y="12"/>
                  </a:lnTo>
                  <a:lnTo>
                    <a:pt x="26" y="14"/>
                  </a:lnTo>
                  <a:lnTo>
                    <a:pt x="20" y="18"/>
                  </a:lnTo>
                  <a:lnTo>
                    <a:pt x="12" y="82"/>
                  </a:lnTo>
                  <a:lnTo>
                    <a:pt x="0" y="82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34" y="12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auto">
            <a:xfrm>
              <a:off x="6720032" y="1806431"/>
              <a:ext cx="155575" cy="171450"/>
            </a:xfrm>
            <a:custGeom>
              <a:avLst/>
              <a:gdLst/>
              <a:ahLst/>
              <a:cxnLst>
                <a:cxn ang="0">
                  <a:pos x="84" y="108"/>
                </a:cxn>
                <a:cxn ang="0">
                  <a:pos x="66" y="10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12" y="108"/>
                </a:cxn>
                <a:cxn ang="0">
                  <a:pos x="0" y="10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74" y="94"/>
                </a:cxn>
                <a:cxn ang="0">
                  <a:pos x="76" y="94"/>
                </a:cxn>
                <a:cxn ang="0">
                  <a:pos x="86" y="0"/>
                </a:cxn>
                <a:cxn ang="0">
                  <a:pos x="98" y="0"/>
                </a:cxn>
                <a:cxn ang="0">
                  <a:pos x="84" y="108"/>
                </a:cxn>
              </a:cxnLst>
              <a:rect l="0" t="0" r="r" b="b"/>
              <a:pathLst>
                <a:path w="98" h="108">
                  <a:moveTo>
                    <a:pt x="84" y="108"/>
                  </a:moveTo>
                  <a:lnTo>
                    <a:pt x="66" y="10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12" y="108"/>
                  </a:lnTo>
                  <a:lnTo>
                    <a:pt x="0" y="10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74" y="94"/>
                  </a:lnTo>
                  <a:lnTo>
                    <a:pt x="76" y="94"/>
                  </a:lnTo>
                  <a:lnTo>
                    <a:pt x="86" y="0"/>
                  </a:lnTo>
                  <a:lnTo>
                    <a:pt x="98" y="0"/>
                  </a:lnTo>
                  <a:lnTo>
                    <a:pt x="84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0"/>
            <p:cNvSpPr>
              <a:spLocks noEditPoints="1"/>
            </p:cNvSpPr>
            <p:nvPr/>
          </p:nvSpPr>
          <p:spPr bwMode="auto">
            <a:xfrm>
              <a:off x="6894657" y="1844531"/>
              <a:ext cx="120650" cy="136525"/>
            </a:xfrm>
            <a:custGeom>
              <a:avLst/>
              <a:gdLst/>
              <a:ahLst/>
              <a:cxnLst>
                <a:cxn ang="0">
                  <a:pos x="14" y="46"/>
                </a:cxn>
                <a:cxn ang="0">
                  <a:pos x="16" y="64"/>
                </a:cxn>
                <a:cxn ang="0">
                  <a:pos x="20" y="70"/>
                </a:cxn>
                <a:cxn ang="0">
                  <a:pos x="24" y="72"/>
                </a:cxn>
                <a:cxn ang="0">
                  <a:pos x="34" y="76"/>
                </a:cxn>
                <a:cxn ang="0">
                  <a:pos x="44" y="78"/>
                </a:cxn>
                <a:cxn ang="0">
                  <a:pos x="56" y="76"/>
                </a:cxn>
                <a:cxn ang="0">
                  <a:pos x="66" y="74"/>
                </a:cxn>
                <a:cxn ang="0">
                  <a:pos x="64" y="82"/>
                </a:cxn>
                <a:cxn ang="0">
                  <a:pos x="52" y="86"/>
                </a:cxn>
                <a:cxn ang="0">
                  <a:pos x="38" y="86"/>
                </a:cxn>
                <a:cxn ang="0">
                  <a:pos x="20" y="82"/>
                </a:cxn>
                <a:cxn ang="0">
                  <a:pos x="8" y="74"/>
                </a:cxn>
                <a:cxn ang="0">
                  <a:pos x="4" y="68"/>
                </a:cxn>
                <a:cxn ang="0">
                  <a:pos x="0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10" y="16"/>
                </a:cxn>
                <a:cxn ang="0">
                  <a:pos x="16" y="10"/>
                </a:cxn>
                <a:cxn ang="0">
                  <a:pos x="28" y="2"/>
                </a:cxn>
                <a:cxn ang="0">
                  <a:pos x="42" y="0"/>
                </a:cxn>
                <a:cxn ang="0">
                  <a:pos x="52" y="2"/>
                </a:cxn>
                <a:cxn ang="0">
                  <a:pos x="60" y="4"/>
                </a:cxn>
                <a:cxn ang="0">
                  <a:pos x="70" y="12"/>
                </a:cxn>
                <a:cxn ang="0">
                  <a:pos x="74" y="18"/>
                </a:cxn>
                <a:cxn ang="0">
                  <a:pos x="76" y="26"/>
                </a:cxn>
                <a:cxn ang="0">
                  <a:pos x="76" y="44"/>
                </a:cxn>
                <a:cxn ang="0">
                  <a:pos x="14" y="46"/>
                </a:cxn>
                <a:cxn ang="0">
                  <a:pos x="62" y="26"/>
                </a:cxn>
                <a:cxn ang="0">
                  <a:pos x="60" y="18"/>
                </a:cxn>
                <a:cxn ang="0">
                  <a:pos x="54" y="10"/>
                </a:cxn>
                <a:cxn ang="0">
                  <a:pos x="48" y="10"/>
                </a:cxn>
                <a:cxn ang="0">
                  <a:pos x="42" y="8"/>
                </a:cxn>
                <a:cxn ang="0">
                  <a:pos x="24" y="16"/>
                </a:cxn>
                <a:cxn ang="0">
                  <a:pos x="18" y="26"/>
                </a:cxn>
                <a:cxn ang="0">
                  <a:pos x="62" y="38"/>
                </a:cxn>
                <a:cxn ang="0">
                  <a:pos x="62" y="26"/>
                </a:cxn>
              </a:cxnLst>
              <a:rect l="0" t="0" r="r" b="b"/>
              <a:pathLst>
                <a:path w="76" h="86">
                  <a:moveTo>
                    <a:pt x="14" y="46"/>
                  </a:moveTo>
                  <a:lnTo>
                    <a:pt x="14" y="46"/>
                  </a:lnTo>
                  <a:lnTo>
                    <a:pt x="14" y="5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20" y="70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8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6" y="76"/>
                  </a:lnTo>
                  <a:lnTo>
                    <a:pt x="56" y="76"/>
                  </a:lnTo>
                  <a:lnTo>
                    <a:pt x="66" y="74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28" y="84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4" y="68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4" y="18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34"/>
                  </a:lnTo>
                  <a:lnTo>
                    <a:pt x="76" y="44"/>
                  </a:lnTo>
                  <a:lnTo>
                    <a:pt x="74" y="46"/>
                  </a:lnTo>
                  <a:lnTo>
                    <a:pt x="14" y="46"/>
                  </a:lnTo>
                  <a:close/>
                  <a:moveTo>
                    <a:pt x="62" y="26"/>
                  </a:moveTo>
                  <a:lnTo>
                    <a:pt x="62" y="26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8" y="10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2" y="10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18" y="26"/>
                  </a:lnTo>
                  <a:lnTo>
                    <a:pt x="14" y="38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2" y="26"/>
                  </a:lnTo>
                  <a:lnTo>
                    <a:pt x="6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7034357" y="1803256"/>
              <a:ext cx="85725" cy="174625"/>
            </a:xfrm>
            <a:custGeom>
              <a:avLst/>
              <a:gdLst/>
              <a:ahLst/>
              <a:cxnLst>
                <a:cxn ang="0">
                  <a:pos x="30" y="38"/>
                </a:cxn>
                <a:cxn ang="0">
                  <a:pos x="22" y="90"/>
                </a:cxn>
                <a:cxn ang="0">
                  <a:pos x="22" y="90"/>
                </a:cxn>
                <a:cxn ang="0">
                  <a:pos x="22" y="96"/>
                </a:cxn>
                <a:cxn ang="0">
                  <a:pos x="22" y="96"/>
                </a:cxn>
                <a:cxn ang="0">
                  <a:pos x="24" y="100"/>
                </a:cxn>
                <a:cxn ang="0">
                  <a:pos x="24" y="100"/>
                </a:cxn>
                <a:cxn ang="0">
                  <a:pos x="28" y="100"/>
                </a:cxn>
                <a:cxn ang="0">
                  <a:pos x="28" y="100"/>
                </a:cxn>
                <a:cxn ang="0">
                  <a:pos x="34" y="100"/>
                </a:cxn>
                <a:cxn ang="0">
                  <a:pos x="44" y="100"/>
                </a:cxn>
                <a:cxn ang="0">
                  <a:pos x="44" y="110"/>
                </a:cxn>
                <a:cxn ang="0">
                  <a:pos x="32" y="110"/>
                </a:cxn>
                <a:cxn ang="0">
                  <a:pos x="32" y="110"/>
                </a:cxn>
                <a:cxn ang="0">
                  <a:pos x="20" y="110"/>
                </a:cxn>
                <a:cxn ang="0">
                  <a:pos x="20" y="110"/>
                </a:cxn>
                <a:cxn ang="0">
                  <a:pos x="14" y="108"/>
                </a:cxn>
                <a:cxn ang="0">
                  <a:pos x="14" y="108"/>
                </a:cxn>
                <a:cxn ang="0">
                  <a:pos x="12" y="104"/>
                </a:cxn>
                <a:cxn ang="0">
                  <a:pos x="10" y="102"/>
                </a:cxn>
                <a:cxn ang="0">
                  <a:pos x="10" y="102"/>
                </a:cxn>
                <a:cxn ang="0">
                  <a:pos x="10" y="90"/>
                </a:cxn>
                <a:cxn ang="0">
                  <a:pos x="18" y="3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18" y="28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30" y="28"/>
                </a:cxn>
                <a:cxn ang="0">
                  <a:pos x="54" y="28"/>
                </a:cxn>
                <a:cxn ang="0">
                  <a:pos x="52" y="38"/>
                </a:cxn>
                <a:cxn ang="0">
                  <a:pos x="30" y="38"/>
                </a:cxn>
              </a:cxnLst>
              <a:rect l="0" t="0" r="r" b="b"/>
              <a:pathLst>
                <a:path w="54" h="110">
                  <a:moveTo>
                    <a:pt x="30" y="38"/>
                  </a:moveTo>
                  <a:lnTo>
                    <a:pt x="22" y="90"/>
                  </a:lnTo>
                  <a:lnTo>
                    <a:pt x="22" y="90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34" y="100"/>
                  </a:lnTo>
                  <a:lnTo>
                    <a:pt x="44" y="100"/>
                  </a:lnTo>
                  <a:lnTo>
                    <a:pt x="44" y="110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12" y="104"/>
                  </a:lnTo>
                  <a:lnTo>
                    <a:pt x="10" y="102"/>
                  </a:lnTo>
                  <a:lnTo>
                    <a:pt x="10" y="102"/>
                  </a:lnTo>
                  <a:lnTo>
                    <a:pt x="10" y="90"/>
                  </a:lnTo>
                  <a:lnTo>
                    <a:pt x="18" y="3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18" y="28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0" y="28"/>
                  </a:lnTo>
                  <a:lnTo>
                    <a:pt x="54" y="28"/>
                  </a:lnTo>
                  <a:lnTo>
                    <a:pt x="52" y="38"/>
                  </a:lnTo>
                  <a:lnTo>
                    <a:pt x="3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7132782" y="1847706"/>
              <a:ext cx="187325" cy="130175"/>
            </a:xfrm>
            <a:custGeom>
              <a:avLst/>
              <a:gdLst/>
              <a:ahLst/>
              <a:cxnLst>
                <a:cxn ang="0">
                  <a:pos x="88" y="82"/>
                </a:cxn>
                <a:cxn ang="0">
                  <a:pos x="70" y="82"/>
                </a:cxn>
                <a:cxn ang="0">
                  <a:pos x="58" y="12"/>
                </a:cxn>
                <a:cxn ang="0">
                  <a:pos x="56" y="12"/>
                </a:cxn>
                <a:cxn ang="0">
                  <a:pos x="30" y="82"/>
                </a:cxn>
                <a:cxn ang="0">
                  <a:pos x="10" y="82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18" y="56"/>
                </a:cxn>
                <a:cxn ang="0">
                  <a:pos x="18" y="56"/>
                </a:cxn>
                <a:cxn ang="0">
                  <a:pos x="20" y="72"/>
                </a:cxn>
                <a:cxn ang="0">
                  <a:pos x="22" y="72"/>
                </a:cxn>
                <a:cxn ang="0">
                  <a:pos x="22" y="72"/>
                </a:cxn>
                <a:cxn ang="0">
                  <a:pos x="28" y="56"/>
                </a:cxn>
                <a:cxn ang="0">
                  <a:pos x="28" y="56"/>
                </a:cxn>
                <a:cxn ang="0">
                  <a:pos x="34" y="42"/>
                </a:cxn>
                <a:cxn ang="0">
                  <a:pos x="34" y="42"/>
                </a:cxn>
                <a:cxn ang="0">
                  <a:pos x="42" y="26"/>
                </a:cxn>
                <a:cxn ang="0">
                  <a:pos x="42" y="26"/>
                </a:cxn>
                <a:cxn ang="0">
                  <a:pos x="46" y="10"/>
                </a:cxn>
                <a:cxn ang="0">
                  <a:pos x="46" y="10"/>
                </a:cxn>
                <a:cxn ang="0">
                  <a:pos x="50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70" y="10"/>
                </a:cxn>
                <a:cxn ang="0">
                  <a:pos x="70" y="10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74" y="42"/>
                </a:cxn>
                <a:cxn ang="0">
                  <a:pos x="74" y="42"/>
                </a:cxn>
                <a:cxn ang="0">
                  <a:pos x="76" y="56"/>
                </a:cxn>
                <a:cxn ang="0">
                  <a:pos x="76" y="56"/>
                </a:cxn>
                <a:cxn ang="0">
                  <a:pos x="80" y="72"/>
                </a:cxn>
                <a:cxn ang="0">
                  <a:pos x="82" y="72"/>
                </a:cxn>
                <a:cxn ang="0">
                  <a:pos x="82" y="72"/>
                </a:cxn>
                <a:cxn ang="0">
                  <a:pos x="88" y="58"/>
                </a:cxn>
                <a:cxn ang="0">
                  <a:pos x="88" y="58"/>
                </a:cxn>
                <a:cxn ang="0">
                  <a:pos x="92" y="42"/>
                </a:cxn>
                <a:cxn ang="0">
                  <a:pos x="92" y="42"/>
                </a:cxn>
                <a:cxn ang="0">
                  <a:pos x="98" y="26"/>
                </a:cxn>
                <a:cxn ang="0">
                  <a:pos x="98" y="26"/>
                </a:cxn>
                <a:cxn ang="0">
                  <a:pos x="104" y="10"/>
                </a:cxn>
                <a:cxn ang="0">
                  <a:pos x="104" y="10"/>
                </a:cxn>
                <a:cxn ang="0">
                  <a:pos x="106" y="0"/>
                </a:cxn>
                <a:cxn ang="0">
                  <a:pos x="118" y="0"/>
                </a:cxn>
                <a:cxn ang="0">
                  <a:pos x="88" y="82"/>
                </a:cxn>
              </a:cxnLst>
              <a:rect l="0" t="0" r="r" b="b"/>
              <a:pathLst>
                <a:path w="118" h="82">
                  <a:moveTo>
                    <a:pt x="88" y="82"/>
                  </a:moveTo>
                  <a:lnTo>
                    <a:pt x="70" y="82"/>
                  </a:lnTo>
                  <a:lnTo>
                    <a:pt x="58" y="12"/>
                  </a:lnTo>
                  <a:lnTo>
                    <a:pt x="56" y="12"/>
                  </a:lnTo>
                  <a:lnTo>
                    <a:pt x="30" y="82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50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4" y="42"/>
                  </a:lnTo>
                  <a:lnTo>
                    <a:pt x="74" y="42"/>
                  </a:lnTo>
                  <a:lnTo>
                    <a:pt x="76" y="56"/>
                  </a:lnTo>
                  <a:lnTo>
                    <a:pt x="76" y="56"/>
                  </a:lnTo>
                  <a:lnTo>
                    <a:pt x="80" y="72"/>
                  </a:lnTo>
                  <a:lnTo>
                    <a:pt x="82" y="72"/>
                  </a:lnTo>
                  <a:lnTo>
                    <a:pt x="82" y="72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92" y="42"/>
                  </a:lnTo>
                  <a:lnTo>
                    <a:pt x="92" y="42"/>
                  </a:lnTo>
                  <a:lnTo>
                    <a:pt x="98" y="26"/>
                  </a:lnTo>
                  <a:lnTo>
                    <a:pt x="98" y="26"/>
                  </a:lnTo>
                  <a:lnTo>
                    <a:pt x="104" y="10"/>
                  </a:lnTo>
                  <a:lnTo>
                    <a:pt x="104" y="10"/>
                  </a:lnTo>
                  <a:lnTo>
                    <a:pt x="106" y="0"/>
                  </a:lnTo>
                  <a:lnTo>
                    <a:pt x="118" y="0"/>
                  </a:lnTo>
                  <a:lnTo>
                    <a:pt x="88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"/>
            <p:cNvSpPr>
              <a:spLocks noEditPoints="1"/>
            </p:cNvSpPr>
            <p:nvPr/>
          </p:nvSpPr>
          <p:spPr bwMode="auto">
            <a:xfrm>
              <a:off x="7332807" y="1844531"/>
              <a:ext cx="127000" cy="136525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74" y="60"/>
                </a:cxn>
                <a:cxn ang="0">
                  <a:pos x="70" y="68"/>
                </a:cxn>
                <a:cxn ang="0">
                  <a:pos x="64" y="74"/>
                </a:cxn>
                <a:cxn ang="0">
                  <a:pos x="50" y="82"/>
                </a:cxn>
                <a:cxn ang="0">
                  <a:pos x="42" y="84"/>
                </a:cxn>
                <a:cxn ang="0">
                  <a:pos x="34" y="86"/>
                </a:cxn>
                <a:cxn ang="0">
                  <a:pos x="18" y="82"/>
                </a:cxn>
                <a:cxn ang="0">
                  <a:pos x="12" y="78"/>
                </a:cxn>
                <a:cxn ang="0">
                  <a:pos x="6" y="74"/>
                </a:cxn>
                <a:cxn ang="0">
                  <a:pos x="0" y="60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4" y="24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60" y="4"/>
                </a:cxn>
                <a:cxn ang="0">
                  <a:pos x="68" y="6"/>
                </a:cxn>
                <a:cxn ang="0">
                  <a:pos x="72" y="12"/>
                </a:cxn>
                <a:cxn ang="0">
                  <a:pos x="78" y="24"/>
                </a:cxn>
                <a:cxn ang="0">
                  <a:pos x="80" y="34"/>
                </a:cxn>
                <a:cxn ang="0">
                  <a:pos x="78" y="42"/>
                </a:cxn>
                <a:cxn ang="0">
                  <a:pos x="66" y="42"/>
                </a:cxn>
                <a:cxn ang="0">
                  <a:pos x="66" y="28"/>
                </a:cxn>
                <a:cxn ang="0">
                  <a:pos x="62" y="18"/>
                </a:cxn>
                <a:cxn ang="0">
                  <a:pos x="54" y="12"/>
                </a:cxn>
                <a:cxn ang="0">
                  <a:pos x="50" y="10"/>
                </a:cxn>
                <a:cxn ang="0">
                  <a:pos x="44" y="8"/>
                </a:cxn>
                <a:cxn ang="0">
                  <a:pos x="32" y="12"/>
                </a:cxn>
                <a:cxn ang="0">
                  <a:pos x="22" y="18"/>
                </a:cxn>
                <a:cxn ang="0">
                  <a:pos x="16" y="28"/>
                </a:cxn>
                <a:cxn ang="0">
                  <a:pos x="14" y="42"/>
                </a:cxn>
                <a:cxn ang="0">
                  <a:pos x="12" y="56"/>
                </a:cxn>
                <a:cxn ang="0">
                  <a:pos x="16" y="68"/>
                </a:cxn>
                <a:cxn ang="0">
                  <a:pos x="24" y="74"/>
                </a:cxn>
                <a:cxn ang="0">
                  <a:pos x="30" y="76"/>
                </a:cxn>
                <a:cxn ang="0">
                  <a:pos x="36" y="78"/>
                </a:cxn>
                <a:cxn ang="0">
                  <a:pos x="48" y="74"/>
                </a:cxn>
                <a:cxn ang="0">
                  <a:pos x="52" y="72"/>
                </a:cxn>
                <a:cxn ang="0">
                  <a:pos x="56" y="68"/>
                </a:cxn>
                <a:cxn ang="0">
                  <a:pos x="62" y="56"/>
                </a:cxn>
                <a:cxn ang="0">
                  <a:pos x="66" y="42"/>
                </a:cxn>
              </a:cxnLst>
              <a:rect l="0" t="0" r="r" b="b"/>
              <a:pathLst>
                <a:path w="80" h="86">
                  <a:moveTo>
                    <a:pt x="78" y="42"/>
                  </a:moveTo>
                  <a:lnTo>
                    <a:pt x="78" y="42"/>
                  </a:lnTo>
                  <a:lnTo>
                    <a:pt x="76" y="52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68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58" y="78"/>
                  </a:lnTo>
                  <a:lnTo>
                    <a:pt x="50" y="82"/>
                  </a:lnTo>
                  <a:lnTo>
                    <a:pt x="50" y="82"/>
                  </a:lnTo>
                  <a:lnTo>
                    <a:pt x="42" y="84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6" y="84"/>
                  </a:lnTo>
                  <a:lnTo>
                    <a:pt x="18" y="82"/>
                  </a:lnTo>
                  <a:lnTo>
                    <a:pt x="18" y="82"/>
                  </a:lnTo>
                  <a:lnTo>
                    <a:pt x="12" y="78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8" y="6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6" y="18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0" y="34"/>
                  </a:lnTo>
                  <a:lnTo>
                    <a:pt x="78" y="42"/>
                  </a:lnTo>
                  <a:lnTo>
                    <a:pt x="78" y="42"/>
                  </a:lnTo>
                  <a:close/>
                  <a:moveTo>
                    <a:pt x="66" y="42"/>
                  </a:moveTo>
                  <a:lnTo>
                    <a:pt x="6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0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38" y="10"/>
                  </a:lnTo>
                  <a:lnTo>
                    <a:pt x="32" y="12"/>
                  </a:lnTo>
                  <a:lnTo>
                    <a:pt x="28" y="14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16" y="28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20" y="72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42" y="76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7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6" y="42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auto">
            <a:xfrm>
              <a:off x="7482032" y="1847706"/>
              <a:ext cx="85725" cy="130175"/>
            </a:xfrm>
            <a:custGeom>
              <a:avLst/>
              <a:gdLst/>
              <a:ahLst/>
              <a:cxnLst>
                <a:cxn ang="0">
                  <a:pos x="34" y="12"/>
                </a:cxn>
                <a:cxn ang="0">
                  <a:pos x="34" y="12"/>
                </a:cxn>
                <a:cxn ang="0">
                  <a:pos x="28" y="14"/>
                </a:cxn>
                <a:cxn ang="0">
                  <a:pos x="20" y="18"/>
                </a:cxn>
                <a:cxn ang="0">
                  <a:pos x="12" y="82"/>
                </a:cxn>
                <a:cxn ang="0">
                  <a:pos x="0" y="82"/>
                </a:cxn>
                <a:cxn ang="0">
                  <a:pos x="10" y="0"/>
                </a:cxn>
                <a:cxn ang="0">
                  <a:pos x="22" y="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4" y="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12"/>
                </a:cxn>
                <a:cxn ang="0">
                  <a:pos x="34" y="12"/>
                </a:cxn>
              </a:cxnLst>
              <a:rect l="0" t="0" r="r" b="b"/>
              <a:pathLst>
                <a:path w="54" h="82">
                  <a:moveTo>
                    <a:pt x="34" y="12"/>
                  </a:moveTo>
                  <a:lnTo>
                    <a:pt x="34" y="12"/>
                  </a:lnTo>
                  <a:lnTo>
                    <a:pt x="28" y="14"/>
                  </a:lnTo>
                  <a:lnTo>
                    <a:pt x="20" y="18"/>
                  </a:lnTo>
                  <a:lnTo>
                    <a:pt x="12" y="82"/>
                  </a:lnTo>
                  <a:lnTo>
                    <a:pt x="0" y="82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34" y="12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7574107" y="1793731"/>
              <a:ext cx="120650" cy="184150"/>
            </a:xfrm>
            <a:custGeom>
              <a:avLst/>
              <a:gdLst/>
              <a:ahLst/>
              <a:cxnLst>
                <a:cxn ang="0">
                  <a:pos x="52" y="116"/>
                </a:cxn>
                <a:cxn ang="0">
                  <a:pos x="16" y="72"/>
                </a:cxn>
                <a:cxn ang="0">
                  <a:pos x="12" y="116"/>
                </a:cxn>
                <a:cxn ang="0">
                  <a:pos x="0" y="116"/>
                </a:cxn>
                <a:cxn ang="0">
                  <a:pos x="14" y="0"/>
                </a:cxn>
                <a:cxn ang="0">
                  <a:pos x="26" y="0"/>
                </a:cxn>
                <a:cxn ang="0">
                  <a:pos x="16" y="70"/>
                </a:cxn>
                <a:cxn ang="0">
                  <a:pos x="60" y="34"/>
                </a:cxn>
                <a:cxn ang="0">
                  <a:pos x="76" y="34"/>
                </a:cxn>
                <a:cxn ang="0">
                  <a:pos x="32" y="70"/>
                </a:cxn>
                <a:cxn ang="0">
                  <a:pos x="70" y="116"/>
                </a:cxn>
                <a:cxn ang="0">
                  <a:pos x="52" y="116"/>
                </a:cxn>
              </a:cxnLst>
              <a:rect l="0" t="0" r="r" b="b"/>
              <a:pathLst>
                <a:path w="76" h="116">
                  <a:moveTo>
                    <a:pt x="52" y="116"/>
                  </a:moveTo>
                  <a:lnTo>
                    <a:pt x="16" y="72"/>
                  </a:lnTo>
                  <a:lnTo>
                    <a:pt x="12" y="116"/>
                  </a:lnTo>
                  <a:lnTo>
                    <a:pt x="0" y="116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16" y="70"/>
                  </a:lnTo>
                  <a:lnTo>
                    <a:pt x="60" y="34"/>
                  </a:lnTo>
                  <a:lnTo>
                    <a:pt x="76" y="34"/>
                  </a:lnTo>
                  <a:lnTo>
                    <a:pt x="32" y="70"/>
                  </a:lnTo>
                  <a:lnTo>
                    <a:pt x="70" y="116"/>
                  </a:lnTo>
                  <a:lnTo>
                    <a:pt x="52" y="1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7713807" y="1803256"/>
              <a:ext cx="34925" cy="57150"/>
            </a:xfrm>
            <a:custGeom>
              <a:avLst/>
              <a:gdLst/>
              <a:ahLst/>
              <a:cxnLst>
                <a:cxn ang="0">
                  <a:pos x="8" y="36"/>
                </a:cxn>
                <a:cxn ang="0">
                  <a:pos x="0" y="36"/>
                </a:cxn>
                <a:cxn ang="0">
                  <a:pos x="8" y="0"/>
                </a:cxn>
                <a:cxn ang="0">
                  <a:pos x="22" y="0"/>
                </a:cxn>
                <a:cxn ang="0">
                  <a:pos x="8" y="36"/>
                </a:cxn>
              </a:cxnLst>
              <a:rect l="0" t="0" r="r" b="b"/>
              <a:pathLst>
                <a:path w="22" h="36">
                  <a:moveTo>
                    <a:pt x="8" y="36"/>
                  </a:moveTo>
                  <a:lnTo>
                    <a:pt x="0" y="36"/>
                  </a:lnTo>
                  <a:lnTo>
                    <a:pt x="8" y="0"/>
                  </a:lnTo>
                  <a:lnTo>
                    <a:pt x="22" y="0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7764607" y="1844531"/>
              <a:ext cx="104775" cy="136525"/>
            </a:xfrm>
            <a:custGeom>
              <a:avLst/>
              <a:gdLst/>
              <a:ahLst/>
              <a:cxnLst>
                <a:cxn ang="0">
                  <a:pos x="64" y="60"/>
                </a:cxn>
                <a:cxn ang="0">
                  <a:pos x="54" y="78"/>
                </a:cxn>
                <a:cxn ang="0">
                  <a:pos x="48" y="82"/>
                </a:cxn>
                <a:cxn ang="0">
                  <a:pos x="26" y="86"/>
                </a:cxn>
                <a:cxn ang="0">
                  <a:pos x="12" y="84"/>
                </a:cxn>
                <a:cxn ang="0">
                  <a:pos x="0" y="82"/>
                </a:cxn>
                <a:cxn ang="0">
                  <a:pos x="2" y="74"/>
                </a:cxn>
                <a:cxn ang="0">
                  <a:pos x="12" y="76"/>
                </a:cxn>
                <a:cxn ang="0">
                  <a:pos x="24" y="76"/>
                </a:cxn>
                <a:cxn ang="0">
                  <a:pos x="34" y="76"/>
                </a:cxn>
                <a:cxn ang="0">
                  <a:pos x="42" y="74"/>
                </a:cxn>
                <a:cxn ang="0">
                  <a:pos x="48" y="70"/>
                </a:cxn>
                <a:cxn ang="0">
                  <a:pos x="52" y="62"/>
                </a:cxn>
                <a:cxn ang="0">
                  <a:pos x="52" y="58"/>
                </a:cxn>
                <a:cxn ang="0">
                  <a:pos x="50" y="54"/>
                </a:cxn>
                <a:cxn ang="0">
                  <a:pos x="44" y="50"/>
                </a:cxn>
                <a:cxn ang="0">
                  <a:pos x="34" y="48"/>
                </a:cxn>
                <a:cxn ang="0">
                  <a:pos x="28" y="46"/>
                </a:cxn>
                <a:cxn ang="0">
                  <a:pos x="20" y="44"/>
                </a:cxn>
                <a:cxn ang="0">
                  <a:pos x="12" y="40"/>
                </a:cxn>
                <a:cxn ang="0">
                  <a:pos x="8" y="34"/>
                </a:cxn>
                <a:cxn ang="0">
                  <a:pos x="6" y="24"/>
                </a:cxn>
                <a:cxn ang="0">
                  <a:pos x="8" y="18"/>
                </a:cxn>
                <a:cxn ang="0">
                  <a:pos x="12" y="12"/>
                </a:cxn>
                <a:cxn ang="0">
                  <a:pos x="20" y="6"/>
                </a:cxn>
                <a:cxn ang="0">
                  <a:pos x="30" y="2"/>
                </a:cxn>
                <a:cxn ang="0">
                  <a:pos x="42" y="0"/>
                </a:cxn>
                <a:cxn ang="0">
                  <a:pos x="56" y="2"/>
                </a:cxn>
                <a:cxn ang="0">
                  <a:pos x="64" y="12"/>
                </a:cxn>
                <a:cxn ang="0">
                  <a:pos x="54" y="10"/>
                </a:cxn>
                <a:cxn ang="0">
                  <a:pos x="44" y="10"/>
                </a:cxn>
                <a:cxn ang="0">
                  <a:pos x="36" y="10"/>
                </a:cxn>
                <a:cxn ang="0">
                  <a:pos x="28" y="12"/>
                </a:cxn>
                <a:cxn ang="0">
                  <a:pos x="22" y="16"/>
                </a:cxn>
                <a:cxn ang="0">
                  <a:pos x="20" y="18"/>
                </a:cxn>
                <a:cxn ang="0">
                  <a:pos x="20" y="22"/>
                </a:cxn>
                <a:cxn ang="0">
                  <a:pos x="20" y="28"/>
                </a:cxn>
                <a:cxn ang="0">
                  <a:pos x="26" y="32"/>
                </a:cxn>
                <a:cxn ang="0">
                  <a:pos x="32" y="36"/>
                </a:cxn>
                <a:cxn ang="0">
                  <a:pos x="38" y="36"/>
                </a:cxn>
                <a:cxn ang="0">
                  <a:pos x="48" y="38"/>
                </a:cxn>
                <a:cxn ang="0">
                  <a:pos x="56" y="42"/>
                </a:cxn>
                <a:cxn ang="0">
                  <a:pos x="62" y="50"/>
                </a:cxn>
                <a:cxn ang="0">
                  <a:pos x="64" y="54"/>
                </a:cxn>
                <a:cxn ang="0">
                  <a:pos x="64" y="60"/>
                </a:cxn>
              </a:cxnLst>
              <a:rect l="0" t="0" r="r" b="b"/>
              <a:pathLst>
                <a:path w="66" h="86">
                  <a:moveTo>
                    <a:pt x="64" y="60"/>
                  </a:moveTo>
                  <a:lnTo>
                    <a:pt x="64" y="60"/>
                  </a:lnTo>
                  <a:lnTo>
                    <a:pt x="60" y="70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48" y="82"/>
                  </a:lnTo>
                  <a:lnTo>
                    <a:pt x="42" y="84"/>
                  </a:lnTo>
                  <a:lnTo>
                    <a:pt x="26" y="86"/>
                  </a:lnTo>
                  <a:lnTo>
                    <a:pt x="26" y="86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0" y="82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6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2" y="58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6" y="28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6" y="2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4" y="54"/>
                  </a:lnTo>
                  <a:lnTo>
                    <a:pt x="64" y="60"/>
                  </a:lnTo>
                  <a:lnTo>
                    <a:pt x="64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7977332" y="1806431"/>
              <a:ext cx="123825" cy="171450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14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24" y="8"/>
                </a:cxn>
                <a:cxn ang="0">
                  <a:pos x="20" y="48"/>
                </a:cxn>
                <a:cxn ang="0">
                  <a:pos x="60" y="48"/>
                </a:cxn>
                <a:cxn ang="0">
                  <a:pos x="58" y="56"/>
                </a:cxn>
                <a:cxn ang="0">
                  <a:pos x="18" y="56"/>
                </a:cxn>
                <a:cxn ang="0">
                  <a:pos x="14" y="98"/>
                </a:cxn>
                <a:cxn ang="0">
                  <a:pos x="66" y="98"/>
                </a:cxn>
                <a:cxn ang="0">
                  <a:pos x="66" y="108"/>
                </a:cxn>
                <a:cxn ang="0">
                  <a:pos x="0" y="108"/>
                </a:cxn>
              </a:cxnLst>
              <a:rect l="0" t="0" r="r" b="b"/>
              <a:pathLst>
                <a:path w="78" h="108">
                  <a:moveTo>
                    <a:pt x="0" y="108"/>
                  </a:moveTo>
                  <a:lnTo>
                    <a:pt x="14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24" y="8"/>
                  </a:lnTo>
                  <a:lnTo>
                    <a:pt x="20" y="48"/>
                  </a:lnTo>
                  <a:lnTo>
                    <a:pt x="60" y="48"/>
                  </a:lnTo>
                  <a:lnTo>
                    <a:pt x="58" y="56"/>
                  </a:lnTo>
                  <a:lnTo>
                    <a:pt x="18" y="56"/>
                  </a:lnTo>
                  <a:lnTo>
                    <a:pt x="14" y="98"/>
                  </a:lnTo>
                  <a:lnTo>
                    <a:pt x="66" y="98"/>
                  </a:lnTo>
                  <a:lnTo>
                    <a:pt x="66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9"/>
            <p:cNvSpPr>
              <a:spLocks noEditPoints="1"/>
            </p:cNvSpPr>
            <p:nvPr/>
          </p:nvSpPr>
          <p:spPr bwMode="auto">
            <a:xfrm>
              <a:off x="8107507" y="1793731"/>
              <a:ext cx="127000" cy="187325"/>
            </a:xfrm>
            <a:custGeom>
              <a:avLst/>
              <a:gdLst/>
              <a:ahLst/>
              <a:cxnLst>
                <a:cxn ang="0">
                  <a:pos x="66" y="114"/>
                </a:cxn>
                <a:cxn ang="0">
                  <a:pos x="60" y="116"/>
                </a:cxn>
                <a:cxn ang="0">
                  <a:pos x="52" y="116"/>
                </a:cxn>
                <a:cxn ang="0">
                  <a:pos x="46" y="118"/>
                </a:cxn>
                <a:cxn ang="0">
                  <a:pos x="38" y="118"/>
                </a:cxn>
                <a:cxn ang="0">
                  <a:pos x="20" y="114"/>
                </a:cxn>
                <a:cxn ang="0">
                  <a:pos x="14" y="112"/>
                </a:cxn>
                <a:cxn ang="0">
                  <a:pos x="8" y="106"/>
                </a:cxn>
                <a:cxn ang="0">
                  <a:pos x="0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4" y="58"/>
                </a:cxn>
                <a:cxn ang="0">
                  <a:pos x="8" y="50"/>
                </a:cxn>
                <a:cxn ang="0">
                  <a:pos x="14" y="44"/>
                </a:cxn>
                <a:cxn ang="0">
                  <a:pos x="28" y="36"/>
                </a:cxn>
                <a:cxn ang="0">
                  <a:pos x="36" y="34"/>
                </a:cxn>
                <a:cxn ang="0">
                  <a:pos x="44" y="32"/>
                </a:cxn>
                <a:cxn ang="0">
                  <a:pos x="52" y="32"/>
                </a:cxn>
                <a:cxn ang="0">
                  <a:pos x="68" y="0"/>
                </a:cxn>
                <a:cxn ang="0">
                  <a:pos x="80" y="0"/>
                </a:cxn>
                <a:cxn ang="0">
                  <a:pos x="78" y="16"/>
                </a:cxn>
                <a:cxn ang="0">
                  <a:pos x="76" y="38"/>
                </a:cxn>
                <a:cxn ang="0">
                  <a:pos x="72" y="62"/>
                </a:cxn>
                <a:cxn ang="0">
                  <a:pos x="70" y="84"/>
                </a:cxn>
                <a:cxn ang="0">
                  <a:pos x="68" y="102"/>
                </a:cxn>
                <a:cxn ang="0">
                  <a:pos x="66" y="114"/>
                </a:cxn>
                <a:cxn ang="0">
                  <a:pos x="62" y="44"/>
                </a:cxn>
                <a:cxn ang="0">
                  <a:pos x="54" y="42"/>
                </a:cxn>
                <a:cxn ang="0">
                  <a:pos x="46" y="42"/>
                </a:cxn>
                <a:cxn ang="0">
                  <a:pos x="28" y="46"/>
                </a:cxn>
                <a:cxn ang="0">
                  <a:pos x="24" y="50"/>
                </a:cxn>
                <a:cxn ang="0">
                  <a:pos x="16" y="60"/>
                </a:cxn>
                <a:cxn ang="0">
                  <a:pos x="12" y="76"/>
                </a:cxn>
                <a:cxn ang="0">
                  <a:pos x="14" y="88"/>
                </a:cxn>
                <a:cxn ang="0">
                  <a:pos x="18" y="100"/>
                </a:cxn>
                <a:cxn ang="0">
                  <a:pos x="22" y="104"/>
                </a:cxn>
                <a:cxn ang="0">
                  <a:pos x="26" y="106"/>
                </a:cxn>
                <a:cxn ang="0">
                  <a:pos x="40" y="108"/>
                </a:cxn>
                <a:cxn ang="0">
                  <a:pos x="46" y="108"/>
                </a:cxn>
                <a:cxn ang="0">
                  <a:pos x="56" y="108"/>
                </a:cxn>
              </a:cxnLst>
              <a:rect l="0" t="0" r="r" b="b"/>
              <a:pathLst>
                <a:path w="80" h="118">
                  <a:moveTo>
                    <a:pt x="66" y="114"/>
                  </a:moveTo>
                  <a:lnTo>
                    <a:pt x="66" y="114"/>
                  </a:lnTo>
                  <a:lnTo>
                    <a:pt x="60" y="116"/>
                  </a:lnTo>
                  <a:lnTo>
                    <a:pt x="60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8" y="118"/>
                  </a:lnTo>
                  <a:lnTo>
                    <a:pt x="38" y="118"/>
                  </a:lnTo>
                  <a:lnTo>
                    <a:pt x="28" y="116"/>
                  </a:lnTo>
                  <a:lnTo>
                    <a:pt x="20" y="114"/>
                  </a:lnTo>
                  <a:lnTo>
                    <a:pt x="20" y="114"/>
                  </a:lnTo>
                  <a:lnTo>
                    <a:pt x="14" y="112"/>
                  </a:lnTo>
                  <a:lnTo>
                    <a:pt x="8" y="106"/>
                  </a:lnTo>
                  <a:lnTo>
                    <a:pt x="8" y="106"/>
                  </a:lnTo>
                  <a:lnTo>
                    <a:pt x="4" y="10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66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8" y="5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40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6" y="3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64" y="34"/>
                  </a:lnTo>
                  <a:lnTo>
                    <a:pt x="6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0" y="84"/>
                  </a:lnTo>
                  <a:lnTo>
                    <a:pt x="70" y="84"/>
                  </a:lnTo>
                  <a:lnTo>
                    <a:pt x="68" y="102"/>
                  </a:lnTo>
                  <a:lnTo>
                    <a:pt x="68" y="102"/>
                  </a:lnTo>
                  <a:lnTo>
                    <a:pt x="66" y="114"/>
                  </a:lnTo>
                  <a:lnTo>
                    <a:pt x="66" y="114"/>
                  </a:lnTo>
                  <a:close/>
                  <a:moveTo>
                    <a:pt x="62" y="44"/>
                  </a:moveTo>
                  <a:lnTo>
                    <a:pt x="62" y="44"/>
                  </a:lnTo>
                  <a:lnTo>
                    <a:pt x="54" y="42"/>
                  </a:lnTo>
                  <a:lnTo>
                    <a:pt x="54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34" y="44"/>
                  </a:lnTo>
                  <a:lnTo>
                    <a:pt x="28" y="46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0" y="54"/>
                  </a:lnTo>
                  <a:lnTo>
                    <a:pt x="16" y="60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6" y="94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2" y="104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32" y="108"/>
                  </a:lnTo>
                  <a:lnTo>
                    <a:pt x="40" y="108"/>
                  </a:lnTo>
                  <a:lnTo>
                    <a:pt x="40" y="108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56" y="108"/>
                  </a:lnTo>
                  <a:lnTo>
                    <a:pt x="62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0"/>
            <p:cNvSpPr>
              <a:spLocks noEditPoints="1"/>
            </p:cNvSpPr>
            <p:nvPr/>
          </p:nvSpPr>
          <p:spPr bwMode="auto">
            <a:xfrm>
              <a:off x="8250382" y="1844531"/>
              <a:ext cx="136525" cy="187325"/>
            </a:xfrm>
            <a:custGeom>
              <a:avLst/>
              <a:gdLst/>
              <a:ahLst/>
              <a:cxnLst>
                <a:cxn ang="0">
                  <a:pos x="64" y="8"/>
                </a:cxn>
                <a:cxn ang="0">
                  <a:pos x="70" y="16"/>
                </a:cxn>
                <a:cxn ang="0">
                  <a:pos x="72" y="28"/>
                </a:cxn>
                <a:cxn ang="0">
                  <a:pos x="68" y="40"/>
                </a:cxn>
                <a:cxn ang="0">
                  <a:pos x="60" y="50"/>
                </a:cxn>
                <a:cxn ang="0">
                  <a:pos x="48" y="54"/>
                </a:cxn>
                <a:cxn ang="0">
                  <a:pos x="30" y="56"/>
                </a:cxn>
                <a:cxn ang="0">
                  <a:pos x="26" y="54"/>
                </a:cxn>
                <a:cxn ang="0">
                  <a:pos x="16" y="64"/>
                </a:cxn>
                <a:cxn ang="0">
                  <a:pos x="16" y="70"/>
                </a:cxn>
                <a:cxn ang="0">
                  <a:pos x="26" y="74"/>
                </a:cxn>
                <a:cxn ang="0">
                  <a:pos x="36" y="76"/>
                </a:cxn>
                <a:cxn ang="0">
                  <a:pos x="52" y="76"/>
                </a:cxn>
                <a:cxn ang="0">
                  <a:pos x="64" y="78"/>
                </a:cxn>
                <a:cxn ang="0">
                  <a:pos x="70" y="82"/>
                </a:cxn>
                <a:cxn ang="0">
                  <a:pos x="72" y="92"/>
                </a:cxn>
                <a:cxn ang="0">
                  <a:pos x="68" y="106"/>
                </a:cxn>
                <a:cxn ang="0">
                  <a:pos x="56" y="114"/>
                </a:cxn>
                <a:cxn ang="0">
                  <a:pos x="30" y="118"/>
                </a:cxn>
                <a:cxn ang="0">
                  <a:pos x="14" y="118"/>
                </a:cxn>
                <a:cxn ang="0">
                  <a:pos x="0" y="106"/>
                </a:cxn>
                <a:cxn ang="0">
                  <a:pos x="28" y="110"/>
                </a:cxn>
                <a:cxn ang="0">
                  <a:pos x="36" y="110"/>
                </a:cxn>
                <a:cxn ang="0">
                  <a:pos x="56" y="102"/>
                </a:cxn>
                <a:cxn ang="0">
                  <a:pos x="60" y="96"/>
                </a:cxn>
                <a:cxn ang="0">
                  <a:pos x="58" y="90"/>
                </a:cxn>
                <a:cxn ang="0">
                  <a:pos x="48" y="86"/>
                </a:cxn>
                <a:cxn ang="0">
                  <a:pos x="40" y="86"/>
                </a:cxn>
                <a:cxn ang="0">
                  <a:pos x="28" y="86"/>
                </a:cxn>
                <a:cxn ang="0">
                  <a:pos x="20" y="86"/>
                </a:cxn>
                <a:cxn ang="0">
                  <a:pos x="4" y="80"/>
                </a:cxn>
                <a:cxn ang="0">
                  <a:pos x="2" y="70"/>
                </a:cxn>
                <a:cxn ang="0">
                  <a:pos x="8" y="60"/>
                </a:cxn>
                <a:cxn ang="0">
                  <a:pos x="18" y="52"/>
                </a:cxn>
                <a:cxn ang="0">
                  <a:pos x="8" y="42"/>
                </a:cxn>
                <a:cxn ang="0">
                  <a:pos x="4" y="28"/>
                </a:cxn>
                <a:cxn ang="0">
                  <a:pos x="8" y="16"/>
                </a:cxn>
                <a:cxn ang="0">
                  <a:pos x="18" y="8"/>
                </a:cxn>
                <a:cxn ang="0">
                  <a:pos x="42" y="0"/>
                </a:cxn>
                <a:cxn ang="0">
                  <a:pos x="48" y="2"/>
                </a:cxn>
                <a:cxn ang="0">
                  <a:pos x="84" y="10"/>
                </a:cxn>
                <a:cxn ang="0">
                  <a:pos x="74" y="8"/>
                </a:cxn>
                <a:cxn ang="0">
                  <a:pos x="58" y="20"/>
                </a:cxn>
                <a:cxn ang="0">
                  <a:pos x="50" y="10"/>
                </a:cxn>
                <a:cxn ang="0">
                  <a:pos x="32" y="10"/>
                </a:cxn>
                <a:cxn ang="0">
                  <a:pos x="22" y="20"/>
                </a:cxn>
                <a:cxn ang="0">
                  <a:pos x="20" y="36"/>
                </a:cxn>
                <a:cxn ang="0">
                  <a:pos x="28" y="46"/>
                </a:cxn>
                <a:cxn ang="0">
                  <a:pos x="46" y="46"/>
                </a:cxn>
                <a:cxn ang="0">
                  <a:pos x="60" y="28"/>
                </a:cxn>
              </a:cxnLst>
              <a:rect l="0" t="0" r="r" b="b"/>
              <a:pathLst>
                <a:path w="86" h="118">
                  <a:moveTo>
                    <a:pt x="74" y="8"/>
                  </a:moveTo>
                  <a:lnTo>
                    <a:pt x="7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8" y="12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72" y="22"/>
                  </a:lnTo>
                  <a:lnTo>
                    <a:pt x="72" y="28"/>
                  </a:lnTo>
                  <a:lnTo>
                    <a:pt x="72" y="28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64" y="46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6" y="64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4" y="78"/>
                  </a:lnTo>
                  <a:lnTo>
                    <a:pt x="64" y="78"/>
                  </a:lnTo>
                  <a:lnTo>
                    <a:pt x="68" y="80"/>
                  </a:lnTo>
                  <a:lnTo>
                    <a:pt x="70" y="82"/>
                  </a:lnTo>
                  <a:lnTo>
                    <a:pt x="70" y="82"/>
                  </a:lnTo>
                  <a:lnTo>
                    <a:pt x="72" y="86"/>
                  </a:lnTo>
                  <a:lnTo>
                    <a:pt x="72" y="92"/>
                  </a:lnTo>
                  <a:lnTo>
                    <a:pt x="72" y="92"/>
                  </a:lnTo>
                  <a:lnTo>
                    <a:pt x="72" y="100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62" y="110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14" y="118"/>
                  </a:lnTo>
                  <a:lnTo>
                    <a:pt x="14" y="118"/>
                  </a:lnTo>
                  <a:lnTo>
                    <a:pt x="0" y="11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36" y="110"/>
                  </a:lnTo>
                  <a:lnTo>
                    <a:pt x="36" y="110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8" y="100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20" y="86"/>
                  </a:lnTo>
                  <a:lnTo>
                    <a:pt x="20" y="8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2" y="76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4" y="64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2" y="48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4" y="36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0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4" y="2"/>
                  </a:lnTo>
                  <a:lnTo>
                    <a:pt x="86" y="0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74" y="8"/>
                  </a:lnTo>
                  <a:lnTo>
                    <a:pt x="74" y="8"/>
                  </a:lnTo>
                  <a:close/>
                  <a:moveTo>
                    <a:pt x="60" y="28"/>
                  </a:moveTo>
                  <a:lnTo>
                    <a:pt x="60" y="28"/>
                  </a:lnTo>
                  <a:lnTo>
                    <a:pt x="58" y="20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0" y="10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2" y="1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2" y="20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0" y="36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8" y="46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46" y="46"/>
                  </a:lnTo>
                  <a:lnTo>
                    <a:pt x="52" y="42"/>
                  </a:lnTo>
                  <a:lnTo>
                    <a:pt x="56" y="36"/>
                  </a:lnTo>
                  <a:lnTo>
                    <a:pt x="60" y="28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1"/>
            <p:cNvSpPr>
              <a:spLocks noEditPoints="1"/>
            </p:cNvSpPr>
            <p:nvPr/>
          </p:nvSpPr>
          <p:spPr bwMode="auto">
            <a:xfrm>
              <a:off x="8396432" y="1844531"/>
              <a:ext cx="117475" cy="136525"/>
            </a:xfrm>
            <a:custGeom>
              <a:avLst/>
              <a:gdLst/>
              <a:ahLst/>
              <a:cxnLst>
                <a:cxn ang="0">
                  <a:pos x="12" y="46"/>
                </a:cxn>
                <a:cxn ang="0">
                  <a:pos x="14" y="64"/>
                </a:cxn>
                <a:cxn ang="0">
                  <a:pos x="18" y="70"/>
                </a:cxn>
                <a:cxn ang="0">
                  <a:pos x="22" y="72"/>
                </a:cxn>
                <a:cxn ang="0">
                  <a:pos x="34" y="76"/>
                </a:cxn>
                <a:cxn ang="0">
                  <a:pos x="44" y="78"/>
                </a:cxn>
                <a:cxn ang="0">
                  <a:pos x="54" y="76"/>
                </a:cxn>
                <a:cxn ang="0">
                  <a:pos x="64" y="74"/>
                </a:cxn>
                <a:cxn ang="0">
                  <a:pos x="64" y="82"/>
                </a:cxn>
                <a:cxn ang="0">
                  <a:pos x="50" y="86"/>
                </a:cxn>
                <a:cxn ang="0">
                  <a:pos x="38" y="86"/>
                </a:cxn>
                <a:cxn ang="0">
                  <a:pos x="20" y="82"/>
                </a:cxn>
                <a:cxn ang="0">
                  <a:pos x="6" y="74"/>
                </a:cxn>
                <a:cxn ang="0">
                  <a:pos x="2" y="68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6" y="22"/>
                </a:cxn>
                <a:cxn ang="0">
                  <a:pos x="10" y="16"/>
                </a:cxn>
                <a:cxn ang="0">
                  <a:pos x="14" y="10"/>
                </a:cxn>
                <a:cxn ang="0">
                  <a:pos x="28" y="2"/>
                </a:cxn>
                <a:cxn ang="0">
                  <a:pos x="42" y="0"/>
                </a:cxn>
                <a:cxn ang="0">
                  <a:pos x="50" y="2"/>
                </a:cxn>
                <a:cxn ang="0">
                  <a:pos x="58" y="4"/>
                </a:cxn>
                <a:cxn ang="0">
                  <a:pos x="70" y="12"/>
                </a:cxn>
                <a:cxn ang="0">
                  <a:pos x="72" y="18"/>
                </a:cxn>
                <a:cxn ang="0">
                  <a:pos x="74" y="26"/>
                </a:cxn>
                <a:cxn ang="0">
                  <a:pos x="74" y="46"/>
                </a:cxn>
                <a:cxn ang="0">
                  <a:pos x="62" y="26"/>
                </a:cxn>
                <a:cxn ang="0">
                  <a:pos x="58" y="18"/>
                </a:cxn>
                <a:cxn ang="0">
                  <a:pos x="56" y="14"/>
                </a:cxn>
                <a:cxn ang="0">
                  <a:pos x="52" y="10"/>
                </a:cxn>
                <a:cxn ang="0">
                  <a:pos x="40" y="8"/>
                </a:cxn>
                <a:cxn ang="0">
                  <a:pos x="30" y="10"/>
                </a:cxn>
                <a:cxn ang="0">
                  <a:pos x="22" y="16"/>
                </a:cxn>
                <a:cxn ang="0">
                  <a:pos x="14" y="38"/>
                </a:cxn>
                <a:cxn ang="0">
                  <a:pos x="60" y="38"/>
                </a:cxn>
                <a:cxn ang="0">
                  <a:pos x="62" y="26"/>
                </a:cxn>
              </a:cxnLst>
              <a:rect l="0" t="0" r="r" b="b"/>
              <a:pathLst>
                <a:path w="74" h="86">
                  <a:moveTo>
                    <a:pt x="12" y="46"/>
                  </a:moveTo>
                  <a:lnTo>
                    <a:pt x="12" y="46"/>
                  </a:lnTo>
                  <a:lnTo>
                    <a:pt x="12" y="56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8" y="70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8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64" y="74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28" y="84"/>
                  </a:lnTo>
                  <a:lnTo>
                    <a:pt x="20" y="82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20" y="6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2" y="18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74" y="44"/>
                  </a:lnTo>
                  <a:lnTo>
                    <a:pt x="74" y="46"/>
                  </a:lnTo>
                  <a:lnTo>
                    <a:pt x="12" y="46"/>
                  </a:lnTo>
                  <a:close/>
                  <a:moveTo>
                    <a:pt x="62" y="26"/>
                  </a:moveTo>
                  <a:lnTo>
                    <a:pt x="62" y="26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6" y="14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0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16" y="26"/>
                  </a:lnTo>
                  <a:lnTo>
                    <a:pt x="14" y="38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62" y="26"/>
                  </a:lnTo>
                  <a:lnTo>
                    <a:pt x="6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810769" y="1022309"/>
            <a:ext cx="6581549" cy="129418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b="0">
                <a:solidFill>
                  <a:srgbClr val="0098A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sz="quarter" idx="10"/>
          </p:nvPr>
        </p:nvSpPr>
        <p:spPr>
          <a:xfrm>
            <a:off x="810769" y="2274162"/>
            <a:ext cx="3778600" cy="7461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lang="en-US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4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10769" y="4231014"/>
            <a:ext cx="3294506" cy="248707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b="0" dirty="0" smtClean="0"/>
              <a:t>&lt;Presenter,&gt;</a:t>
            </a:r>
            <a:endParaRPr lang="en-US" dirty="0" smtClean="0"/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07037" y="4479721"/>
            <a:ext cx="3294506" cy="248707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b="0" dirty="0" smtClean="0"/>
              <a:t>&lt;Title&gt;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ov. Separator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5"/>
          <p:cNvSpPr>
            <a:spLocks/>
          </p:cNvSpPr>
          <p:nvPr userDrawn="1"/>
        </p:nvSpPr>
        <p:spPr bwMode="auto">
          <a:xfrm>
            <a:off x="584344" y="715790"/>
            <a:ext cx="7028329" cy="4926141"/>
          </a:xfrm>
          <a:custGeom>
            <a:avLst/>
            <a:gdLst/>
            <a:ahLst/>
            <a:cxnLst>
              <a:cxn ang="0">
                <a:pos x="4567" y="2765"/>
              </a:cxn>
              <a:cxn ang="0">
                <a:pos x="4562" y="2812"/>
              </a:cxn>
              <a:cxn ang="0">
                <a:pos x="4547" y="2858"/>
              </a:cxn>
              <a:cxn ang="0">
                <a:pos x="4526" y="2900"/>
              </a:cxn>
              <a:cxn ang="0">
                <a:pos x="4497" y="2937"/>
              </a:cxn>
              <a:cxn ang="0">
                <a:pos x="4461" y="2968"/>
              </a:cxn>
              <a:cxn ang="0">
                <a:pos x="4421" y="2991"/>
              </a:cxn>
              <a:cxn ang="0">
                <a:pos x="4375" y="3007"/>
              </a:cxn>
              <a:cxn ang="0">
                <a:pos x="4328" y="3015"/>
              </a:cxn>
              <a:cxn ang="0">
                <a:pos x="239" y="3201"/>
              </a:cxn>
              <a:cxn ang="0">
                <a:pos x="192" y="3199"/>
              </a:cxn>
              <a:cxn ang="0">
                <a:pos x="146" y="3186"/>
              </a:cxn>
              <a:cxn ang="0">
                <a:pos x="106" y="3167"/>
              </a:cxn>
              <a:cxn ang="0">
                <a:pos x="70" y="3139"/>
              </a:cxn>
              <a:cxn ang="0">
                <a:pos x="41" y="3105"/>
              </a:cxn>
              <a:cxn ang="0">
                <a:pos x="20" y="3064"/>
              </a:cxn>
              <a:cxn ang="0">
                <a:pos x="5" y="3020"/>
              </a:cxn>
              <a:cxn ang="0">
                <a:pos x="0" y="2973"/>
              </a:cxn>
              <a:cxn ang="0">
                <a:pos x="0" y="231"/>
              </a:cxn>
              <a:cxn ang="0">
                <a:pos x="5" y="184"/>
              </a:cxn>
              <a:cxn ang="0">
                <a:pos x="20" y="140"/>
              </a:cxn>
              <a:cxn ang="0">
                <a:pos x="41" y="99"/>
              </a:cxn>
              <a:cxn ang="0">
                <a:pos x="70" y="65"/>
              </a:cxn>
              <a:cxn ang="0">
                <a:pos x="106" y="36"/>
              </a:cxn>
              <a:cxn ang="0">
                <a:pos x="146" y="16"/>
              </a:cxn>
              <a:cxn ang="0">
                <a:pos x="192" y="3"/>
              </a:cxn>
              <a:cxn ang="0">
                <a:pos x="239" y="0"/>
              </a:cxn>
              <a:cxn ang="0">
                <a:pos x="4328" y="140"/>
              </a:cxn>
              <a:cxn ang="0">
                <a:pos x="4375" y="146"/>
              </a:cxn>
              <a:cxn ang="0">
                <a:pos x="4421" y="163"/>
              </a:cxn>
              <a:cxn ang="0">
                <a:pos x="4461" y="185"/>
              </a:cxn>
              <a:cxn ang="0">
                <a:pos x="4497" y="216"/>
              </a:cxn>
              <a:cxn ang="0">
                <a:pos x="4526" y="252"/>
              </a:cxn>
              <a:cxn ang="0">
                <a:pos x="4547" y="294"/>
              </a:cxn>
              <a:cxn ang="0">
                <a:pos x="4562" y="340"/>
              </a:cxn>
              <a:cxn ang="0">
                <a:pos x="4567" y="387"/>
              </a:cxn>
            </a:cxnLst>
            <a:rect l="0" t="0" r="r" b="b"/>
            <a:pathLst>
              <a:path w="4567" h="3201">
                <a:moveTo>
                  <a:pt x="4567" y="2765"/>
                </a:moveTo>
                <a:lnTo>
                  <a:pt x="4567" y="2765"/>
                </a:lnTo>
                <a:lnTo>
                  <a:pt x="4565" y="2789"/>
                </a:lnTo>
                <a:lnTo>
                  <a:pt x="4562" y="2812"/>
                </a:lnTo>
                <a:lnTo>
                  <a:pt x="4556" y="2837"/>
                </a:lnTo>
                <a:lnTo>
                  <a:pt x="4547" y="2858"/>
                </a:lnTo>
                <a:lnTo>
                  <a:pt x="4538" y="2880"/>
                </a:lnTo>
                <a:lnTo>
                  <a:pt x="4526" y="2900"/>
                </a:lnTo>
                <a:lnTo>
                  <a:pt x="4512" y="2919"/>
                </a:lnTo>
                <a:lnTo>
                  <a:pt x="4497" y="2937"/>
                </a:lnTo>
                <a:lnTo>
                  <a:pt x="4479" y="2954"/>
                </a:lnTo>
                <a:lnTo>
                  <a:pt x="4461" y="2968"/>
                </a:lnTo>
                <a:lnTo>
                  <a:pt x="4442" y="2981"/>
                </a:lnTo>
                <a:lnTo>
                  <a:pt x="4421" y="2991"/>
                </a:lnTo>
                <a:lnTo>
                  <a:pt x="4398" y="3001"/>
                </a:lnTo>
                <a:lnTo>
                  <a:pt x="4375" y="3007"/>
                </a:lnTo>
                <a:lnTo>
                  <a:pt x="4352" y="3012"/>
                </a:lnTo>
                <a:lnTo>
                  <a:pt x="4328" y="3015"/>
                </a:lnTo>
                <a:lnTo>
                  <a:pt x="239" y="3201"/>
                </a:lnTo>
                <a:lnTo>
                  <a:pt x="239" y="3201"/>
                </a:lnTo>
                <a:lnTo>
                  <a:pt x="215" y="3201"/>
                </a:lnTo>
                <a:lnTo>
                  <a:pt x="192" y="3199"/>
                </a:lnTo>
                <a:lnTo>
                  <a:pt x="169" y="3194"/>
                </a:lnTo>
                <a:lnTo>
                  <a:pt x="146" y="3186"/>
                </a:lnTo>
                <a:lnTo>
                  <a:pt x="125" y="3178"/>
                </a:lnTo>
                <a:lnTo>
                  <a:pt x="106" y="3167"/>
                </a:lnTo>
                <a:lnTo>
                  <a:pt x="88" y="3154"/>
                </a:lnTo>
                <a:lnTo>
                  <a:pt x="70" y="3139"/>
                </a:lnTo>
                <a:lnTo>
                  <a:pt x="55" y="3123"/>
                </a:lnTo>
                <a:lnTo>
                  <a:pt x="41" y="3105"/>
                </a:lnTo>
                <a:lnTo>
                  <a:pt x="29" y="3085"/>
                </a:lnTo>
                <a:lnTo>
                  <a:pt x="20" y="3064"/>
                </a:lnTo>
                <a:lnTo>
                  <a:pt x="11" y="3043"/>
                </a:lnTo>
                <a:lnTo>
                  <a:pt x="5" y="3020"/>
                </a:lnTo>
                <a:lnTo>
                  <a:pt x="2" y="2998"/>
                </a:lnTo>
                <a:lnTo>
                  <a:pt x="0" y="2973"/>
                </a:lnTo>
                <a:lnTo>
                  <a:pt x="0" y="231"/>
                </a:lnTo>
                <a:lnTo>
                  <a:pt x="0" y="231"/>
                </a:lnTo>
                <a:lnTo>
                  <a:pt x="2" y="207"/>
                </a:lnTo>
                <a:lnTo>
                  <a:pt x="5" y="184"/>
                </a:lnTo>
                <a:lnTo>
                  <a:pt x="11" y="161"/>
                </a:lnTo>
                <a:lnTo>
                  <a:pt x="20" y="140"/>
                </a:lnTo>
                <a:lnTo>
                  <a:pt x="29" y="119"/>
                </a:lnTo>
                <a:lnTo>
                  <a:pt x="41" y="99"/>
                </a:lnTo>
                <a:lnTo>
                  <a:pt x="55" y="81"/>
                </a:lnTo>
                <a:lnTo>
                  <a:pt x="70" y="65"/>
                </a:lnTo>
                <a:lnTo>
                  <a:pt x="88" y="50"/>
                </a:lnTo>
                <a:lnTo>
                  <a:pt x="106" y="36"/>
                </a:lnTo>
                <a:lnTo>
                  <a:pt x="125" y="24"/>
                </a:lnTo>
                <a:lnTo>
                  <a:pt x="146" y="16"/>
                </a:lnTo>
                <a:lnTo>
                  <a:pt x="169" y="8"/>
                </a:lnTo>
                <a:lnTo>
                  <a:pt x="192" y="3"/>
                </a:lnTo>
                <a:lnTo>
                  <a:pt x="215" y="0"/>
                </a:lnTo>
                <a:lnTo>
                  <a:pt x="239" y="0"/>
                </a:lnTo>
                <a:lnTo>
                  <a:pt x="4328" y="140"/>
                </a:lnTo>
                <a:lnTo>
                  <a:pt x="4328" y="140"/>
                </a:lnTo>
                <a:lnTo>
                  <a:pt x="4352" y="142"/>
                </a:lnTo>
                <a:lnTo>
                  <a:pt x="4375" y="146"/>
                </a:lnTo>
                <a:lnTo>
                  <a:pt x="4398" y="153"/>
                </a:lnTo>
                <a:lnTo>
                  <a:pt x="4421" y="163"/>
                </a:lnTo>
                <a:lnTo>
                  <a:pt x="4442" y="172"/>
                </a:lnTo>
                <a:lnTo>
                  <a:pt x="4461" y="185"/>
                </a:lnTo>
                <a:lnTo>
                  <a:pt x="4479" y="200"/>
                </a:lnTo>
                <a:lnTo>
                  <a:pt x="4497" y="216"/>
                </a:lnTo>
                <a:lnTo>
                  <a:pt x="4512" y="234"/>
                </a:lnTo>
                <a:lnTo>
                  <a:pt x="4526" y="252"/>
                </a:lnTo>
                <a:lnTo>
                  <a:pt x="4538" y="273"/>
                </a:lnTo>
                <a:lnTo>
                  <a:pt x="4547" y="294"/>
                </a:lnTo>
                <a:lnTo>
                  <a:pt x="4556" y="316"/>
                </a:lnTo>
                <a:lnTo>
                  <a:pt x="4562" y="340"/>
                </a:lnTo>
                <a:lnTo>
                  <a:pt x="4565" y="363"/>
                </a:lnTo>
                <a:lnTo>
                  <a:pt x="4567" y="387"/>
                </a:lnTo>
                <a:lnTo>
                  <a:pt x="4567" y="2765"/>
                </a:lnTo>
                <a:close/>
              </a:path>
            </a:pathLst>
          </a:custGeom>
          <a:solidFill>
            <a:srgbClr val="044AB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914400" rtl="0" eaLnBrk="1" latinLnBrk="0" hangingPunct="1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Title 35"/>
          <p:cNvSpPr>
            <a:spLocks noGrp="1"/>
          </p:cNvSpPr>
          <p:nvPr>
            <p:ph type="title" hasCustomPrompt="1"/>
          </p:nvPr>
        </p:nvSpPr>
        <p:spPr>
          <a:xfrm>
            <a:off x="876947" y="1180383"/>
            <a:ext cx="6282181" cy="2056285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55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Gov. Separator</a:t>
            </a:r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8024971" y="266282"/>
            <a:ext cx="972753" cy="682476"/>
            <a:chOff x="8024971" y="266282"/>
            <a:chExt cx="972753" cy="682476"/>
          </a:xfrm>
        </p:grpSpPr>
        <p:sp>
          <p:nvSpPr>
            <p:cNvPr id="33" name="Freeform 59"/>
            <p:cNvSpPr>
              <a:spLocks/>
            </p:cNvSpPr>
            <p:nvPr/>
          </p:nvSpPr>
          <p:spPr bwMode="auto">
            <a:xfrm>
              <a:off x="8106248" y="290795"/>
              <a:ext cx="810194" cy="461862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6" y="0"/>
                </a:cxn>
                <a:cxn ang="0">
                  <a:pos x="66" y="70"/>
                </a:cxn>
              </a:cxnLst>
              <a:rect l="0" t="0" r="r" b="b"/>
              <a:pathLst>
                <a:path w="1256" h="716">
                  <a:moveTo>
                    <a:pt x="66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6" y="0"/>
                  </a:lnTo>
                  <a:lnTo>
                    <a:pt x="66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0"/>
            <p:cNvSpPr>
              <a:spLocks/>
            </p:cNvSpPr>
            <p:nvPr/>
          </p:nvSpPr>
          <p:spPr bwMode="auto">
            <a:xfrm>
              <a:off x="8070125" y="266282"/>
              <a:ext cx="882441" cy="504436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8" y="0"/>
                </a:cxn>
                <a:cxn ang="0">
                  <a:pos x="1278" y="0"/>
                </a:cxn>
                <a:cxn ang="0">
                  <a:pos x="1296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2" y="28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2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6" y="780"/>
                </a:cxn>
                <a:cxn ang="0">
                  <a:pos x="1278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2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2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8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8" y="0"/>
                  </a:lnTo>
                  <a:lnTo>
                    <a:pt x="1278" y="0"/>
                  </a:lnTo>
                  <a:lnTo>
                    <a:pt x="1296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2" y="28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2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6" y="780"/>
                  </a:lnTo>
                  <a:lnTo>
                    <a:pt x="1278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2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8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1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72"/>
                </a:cxn>
                <a:cxn ang="0">
                  <a:pos x="724" y="460"/>
                </a:cxn>
                <a:cxn ang="0">
                  <a:pos x="492" y="0"/>
                </a:cxn>
                <a:cxn ang="0">
                  <a:pos x="346" y="460"/>
                </a:cxn>
                <a:cxn ang="0">
                  <a:pos x="346" y="314"/>
                </a:cxn>
                <a:cxn ang="0">
                  <a:pos x="342" y="302"/>
                </a:cxn>
                <a:cxn ang="0">
                  <a:pos x="334" y="288"/>
                </a:cxn>
                <a:cxn ang="0">
                  <a:pos x="314" y="272"/>
                </a:cxn>
                <a:cxn ang="0">
                  <a:pos x="298" y="266"/>
                </a:cxn>
                <a:cxn ang="0">
                  <a:pos x="326" y="254"/>
                </a:cxn>
                <a:cxn ang="0">
                  <a:pos x="340" y="242"/>
                </a:cxn>
                <a:cxn ang="0">
                  <a:pos x="344" y="228"/>
                </a:cxn>
                <a:cxn ang="0">
                  <a:pos x="346" y="72"/>
                </a:cxn>
                <a:cxn ang="0">
                  <a:pos x="344" y="56"/>
                </a:cxn>
                <a:cxn ang="0">
                  <a:pos x="338" y="30"/>
                </a:cxn>
                <a:cxn ang="0">
                  <a:pos x="322" y="12"/>
                </a:cxn>
                <a:cxn ang="0">
                  <a:pos x="294" y="2"/>
                </a:cxn>
                <a:cxn ang="0">
                  <a:pos x="0" y="0"/>
                </a:cxn>
                <a:cxn ang="0">
                  <a:pos x="32" y="72"/>
                </a:cxn>
                <a:cxn ang="0">
                  <a:pos x="0" y="460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44" y="302"/>
                </a:cxn>
                <a:cxn ang="0">
                  <a:pos x="258" y="310"/>
                </a:cxn>
                <a:cxn ang="0">
                  <a:pos x="268" y="322"/>
                </a:cxn>
                <a:cxn ang="0">
                  <a:pos x="270" y="348"/>
                </a:cxn>
                <a:cxn ang="0">
                  <a:pos x="440" y="530"/>
                </a:cxn>
                <a:cxn ang="0">
                  <a:pos x="620" y="370"/>
                </a:cxn>
                <a:cxn ang="0">
                  <a:pos x="1028" y="530"/>
                </a:cxn>
                <a:cxn ang="0">
                  <a:pos x="1044" y="530"/>
                </a:cxn>
                <a:cxn ang="0">
                  <a:pos x="1072" y="524"/>
                </a:cxn>
                <a:cxn ang="0">
                  <a:pos x="1090" y="510"/>
                </a:cxn>
                <a:cxn ang="0">
                  <a:pos x="1098" y="480"/>
                </a:cxn>
                <a:cxn ang="0">
                  <a:pos x="1100" y="72"/>
                </a:cxn>
                <a:cxn ang="0">
                  <a:pos x="1098" y="60"/>
                </a:cxn>
                <a:cxn ang="0">
                  <a:pos x="1090" y="36"/>
                </a:cxn>
                <a:cxn ang="0">
                  <a:pos x="1076" y="16"/>
                </a:cxn>
                <a:cxn ang="0">
                  <a:pos x="1060" y="6"/>
                </a:cxn>
                <a:cxn ang="0">
                  <a:pos x="1040" y="0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60"/>
                  </a:lnTo>
                  <a:lnTo>
                    <a:pt x="724" y="460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2" y="460"/>
                  </a:lnTo>
                  <a:lnTo>
                    <a:pt x="346" y="460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4" y="308"/>
                  </a:lnTo>
                  <a:lnTo>
                    <a:pt x="342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2" y="234"/>
                  </a:lnTo>
                  <a:lnTo>
                    <a:pt x="344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4" y="56"/>
                  </a:lnTo>
                  <a:lnTo>
                    <a:pt x="342" y="42"/>
                  </a:lnTo>
                  <a:lnTo>
                    <a:pt x="338" y="30"/>
                  </a:lnTo>
                  <a:lnTo>
                    <a:pt x="332" y="20"/>
                  </a:lnTo>
                  <a:lnTo>
                    <a:pt x="322" y="12"/>
                  </a:lnTo>
                  <a:lnTo>
                    <a:pt x="310" y="6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32" y="72"/>
                  </a:lnTo>
                  <a:lnTo>
                    <a:pt x="32" y="460"/>
                  </a:lnTo>
                  <a:lnTo>
                    <a:pt x="0" y="460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4"/>
                  </a:lnTo>
                  <a:lnTo>
                    <a:pt x="258" y="310"/>
                  </a:lnTo>
                  <a:lnTo>
                    <a:pt x="264" y="314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0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4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50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0" y="6"/>
                  </a:lnTo>
                  <a:lnTo>
                    <a:pt x="1052" y="4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2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458"/>
                </a:cxn>
                <a:cxn ang="0">
                  <a:pos x="492" y="0"/>
                </a:cxn>
                <a:cxn ang="0">
                  <a:pos x="346" y="314"/>
                </a:cxn>
                <a:cxn ang="0">
                  <a:pos x="344" y="302"/>
                </a:cxn>
                <a:cxn ang="0">
                  <a:pos x="326" y="280"/>
                </a:cxn>
                <a:cxn ang="0">
                  <a:pos x="298" y="266"/>
                </a:cxn>
                <a:cxn ang="0">
                  <a:pos x="314" y="260"/>
                </a:cxn>
                <a:cxn ang="0">
                  <a:pos x="340" y="242"/>
                </a:cxn>
                <a:cxn ang="0">
                  <a:pos x="346" y="214"/>
                </a:cxn>
                <a:cxn ang="0">
                  <a:pos x="346" y="56"/>
                </a:cxn>
                <a:cxn ang="0">
                  <a:pos x="332" y="18"/>
                </a:cxn>
                <a:cxn ang="0">
                  <a:pos x="310" y="4"/>
                </a:cxn>
                <a:cxn ang="0">
                  <a:pos x="0" y="0"/>
                </a:cxn>
                <a:cxn ang="0">
                  <a:pos x="32" y="458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58" y="310"/>
                </a:cxn>
                <a:cxn ang="0">
                  <a:pos x="270" y="330"/>
                </a:cxn>
                <a:cxn ang="0">
                  <a:pos x="442" y="530"/>
                </a:cxn>
                <a:cxn ang="0">
                  <a:pos x="664" y="530"/>
                </a:cxn>
                <a:cxn ang="0">
                  <a:pos x="1044" y="530"/>
                </a:cxn>
                <a:cxn ang="0">
                  <a:pos x="1082" y="518"/>
                </a:cxn>
                <a:cxn ang="0">
                  <a:pos x="1096" y="496"/>
                </a:cxn>
                <a:cxn ang="0">
                  <a:pos x="1100" y="72"/>
                </a:cxn>
                <a:cxn ang="0">
                  <a:pos x="1096" y="48"/>
                </a:cxn>
                <a:cxn ang="0">
                  <a:pos x="1082" y="22"/>
                </a:cxn>
                <a:cxn ang="0">
                  <a:pos x="1062" y="6"/>
                </a:cxn>
                <a:cxn ang="0">
                  <a:pos x="1028" y="0"/>
                </a:cxn>
                <a:cxn ang="0">
                  <a:pos x="1028" y="0"/>
                </a:cxn>
                <a:cxn ang="0">
                  <a:pos x="1060" y="8"/>
                </a:cxn>
                <a:cxn ang="0">
                  <a:pos x="1082" y="24"/>
                </a:cxn>
                <a:cxn ang="0">
                  <a:pos x="1096" y="50"/>
                </a:cxn>
                <a:cxn ang="0">
                  <a:pos x="1098" y="72"/>
                </a:cxn>
                <a:cxn ang="0">
                  <a:pos x="1098" y="480"/>
                </a:cxn>
                <a:cxn ang="0">
                  <a:pos x="1082" y="518"/>
                </a:cxn>
                <a:cxn ang="0">
                  <a:pos x="1058" y="528"/>
                </a:cxn>
                <a:cxn ang="0">
                  <a:pos x="664" y="530"/>
                </a:cxn>
                <a:cxn ang="0">
                  <a:pos x="440" y="530"/>
                </a:cxn>
                <a:cxn ang="0">
                  <a:pos x="272" y="348"/>
                </a:cxn>
                <a:cxn ang="0">
                  <a:pos x="264" y="314"/>
                </a:cxn>
                <a:cxn ang="0">
                  <a:pos x="252" y="304"/>
                </a:cxn>
                <a:cxn ang="0">
                  <a:pos x="106" y="300"/>
                </a:cxn>
                <a:cxn ang="0">
                  <a:pos x="0" y="460"/>
                </a:cxn>
                <a:cxn ang="0">
                  <a:pos x="0" y="74"/>
                </a:cxn>
                <a:cxn ang="0">
                  <a:pos x="274" y="0"/>
                </a:cxn>
                <a:cxn ang="0">
                  <a:pos x="322" y="12"/>
                </a:cxn>
                <a:cxn ang="0">
                  <a:pos x="342" y="42"/>
                </a:cxn>
                <a:cxn ang="0">
                  <a:pos x="346" y="214"/>
                </a:cxn>
                <a:cxn ang="0">
                  <a:pos x="342" y="234"/>
                </a:cxn>
                <a:cxn ang="0">
                  <a:pos x="326" y="254"/>
                </a:cxn>
                <a:cxn ang="0">
                  <a:pos x="298" y="266"/>
                </a:cxn>
                <a:cxn ang="0">
                  <a:pos x="326" y="280"/>
                </a:cxn>
                <a:cxn ang="0">
                  <a:pos x="340" y="296"/>
                </a:cxn>
                <a:cxn ang="0">
                  <a:pos x="344" y="308"/>
                </a:cxn>
                <a:cxn ang="0">
                  <a:pos x="382" y="460"/>
                </a:cxn>
                <a:cxn ang="0">
                  <a:pos x="724" y="460"/>
                </a:cxn>
                <a:cxn ang="0">
                  <a:pos x="724" y="72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1028" y="0"/>
                  </a:ln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58"/>
                  </a:lnTo>
                  <a:lnTo>
                    <a:pt x="724" y="458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0" y="458"/>
                  </a:lnTo>
                  <a:lnTo>
                    <a:pt x="346" y="458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6" y="308"/>
                  </a:lnTo>
                  <a:lnTo>
                    <a:pt x="344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4" y="234"/>
                  </a:lnTo>
                  <a:lnTo>
                    <a:pt x="346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6" y="56"/>
                  </a:lnTo>
                  <a:lnTo>
                    <a:pt x="344" y="42"/>
                  </a:lnTo>
                  <a:lnTo>
                    <a:pt x="338" y="30"/>
                  </a:lnTo>
                  <a:lnTo>
                    <a:pt x="332" y="18"/>
                  </a:lnTo>
                  <a:lnTo>
                    <a:pt x="332" y="18"/>
                  </a:lnTo>
                  <a:lnTo>
                    <a:pt x="322" y="10"/>
                  </a:lnTo>
                  <a:lnTo>
                    <a:pt x="310" y="4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2" y="72"/>
                  </a:lnTo>
                  <a:lnTo>
                    <a:pt x="32" y="458"/>
                  </a:lnTo>
                  <a:lnTo>
                    <a:pt x="0" y="458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6"/>
                  </a:lnTo>
                  <a:lnTo>
                    <a:pt x="258" y="310"/>
                  </a:lnTo>
                  <a:lnTo>
                    <a:pt x="264" y="316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2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6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48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2" y="6"/>
                  </a:lnTo>
                  <a:lnTo>
                    <a:pt x="1052" y="2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40" y="2"/>
                  </a:lnTo>
                  <a:lnTo>
                    <a:pt x="1052" y="4"/>
                  </a:lnTo>
                  <a:lnTo>
                    <a:pt x="1060" y="8"/>
                  </a:lnTo>
                  <a:lnTo>
                    <a:pt x="1068" y="12"/>
                  </a:lnTo>
                  <a:lnTo>
                    <a:pt x="1076" y="18"/>
                  </a:lnTo>
                  <a:lnTo>
                    <a:pt x="1082" y="24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96" y="50"/>
                  </a:lnTo>
                  <a:lnTo>
                    <a:pt x="1098" y="60"/>
                  </a:lnTo>
                  <a:lnTo>
                    <a:pt x="1098" y="60"/>
                  </a:lnTo>
                  <a:lnTo>
                    <a:pt x="1098" y="72"/>
                  </a:lnTo>
                  <a:lnTo>
                    <a:pt x="1098" y="460"/>
                  </a:lnTo>
                  <a:lnTo>
                    <a:pt x="1098" y="460"/>
                  </a:lnTo>
                  <a:lnTo>
                    <a:pt x="1098" y="480"/>
                  </a:lnTo>
                  <a:lnTo>
                    <a:pt x="1094" y="496"/>
                  </a:lnTo>
                  <a:lnTo>
                    <a:pt x="1088" y="508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72" y="524"/>
                  </a:lnTo>
                  <a:lnTo>
                    <a:pt x="1058" y="528"/>
                  </a:lnTo>
                  <a:lnTo>
                    <a:pt x="1044" y="530"/>
                  </a:lnTo>
                  <a:lnTo>
                    <a:pt x="1028" y="530"/>
                  </a:lnTo>
                  <a:lnTo>
                    <a:pt x="664" y="530"/>
                  </a:lnTo>
                  <a:lnTo>
                    <a:pt x="620" y="370"/>
                  </a:lnTo>
                  <a:lnTo>
                    <a:pt x="480" y="370"/>
                  </a:lnTo>
                  <a:lnTo>
                    <a:pt x="440" y="530"/>
                  </a:lnTo>
                  <a:lnTo>
                    <a:pt x="272" y="530"/>
                  </a:lnTo>
                  <a:lnTo>
                    <a:pt x="272" y="348"/>
                  </a:lnTo>
                  <a:lnTo>
                    <a:pt x="272" y="348"/>
                  </a:lnTo>
                  <a:lnTo>
                    <a:pt x="270" y="330"/>
                  </a:lnTo>
                  <a:lnTo>
                    <a:pt x="268" y="322"/>
                  </a:lnTo>
                  <a:lnTo>
                    <a:pt x="264" y="314"/>
                  </a:lnTo>
                  <a:lnTo>
                    <a:pt x="264" y="314"/>
                  </a:lnTo>
                  <a:lnTo>
                    <a:pt x="260" y="308"/>
                  </a:lnTo>
                  <a:lnTo>
                    <a:pt x="252" y="304"/>
                  </a:lnTo>
                  <a:lnTo>
                    <a:pt x="244" y="302"/>
                  </a:lnTo>
                  <a:lnTo>
                    <a:pt x="232" y="300"/>
                  </a:lnTo>
                  <a:lnTo>
                    <a:pt x="106" y="300"/>
                  </a:lnTo>
                  <a:lnTo>
                    <a:pt x="106" y="530"/>
                  </a:lnTo>
                  <a:lnTo>
                    <a:pt x="0" y="530"/>
                  </a:lnTo>
                  <a:lnTo>
                    <a:pt x="0" y="460"/>
                  </a:lnTo>
                  <a:lnTo>
                    <a:pt x="32" y="460"/>
                  </a:lnTo>
                  <a:lnTo>
                    <a:pt x="32" y="72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94" y="2"/>
                  </a:lnTo>
                  <a:lnTo>
                    <a:pt x="310" y="6"/>
                  </a:lnTo>
                  <a:lnTo>
                    <a:pt x="322" y="12"/>
                  </a:lnTo>
                  <a:lnTo>
                    <a:pt x="332" y="20"/>
                  </a:lnTo>
                  <a:lnTo>
                    <a:pt x="338" y="30"/>
                  </a:lnTo>
                  <a:lnTo>
                    <a:pt x="342" y="42"/>
                  </a:lnTo>
                  <a:lnTo>
                    <a:pt x="344" y="56"/>
                  </a:lnTo>
                  <a:lnTo>
                    <a:pt x="346" y="72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44" y="228"/>
                  </a:lnTo>
                  <a:lnTo>
                    <a:pt x="342" y="234"/>
                  </a:lnTo>
                  <a:lnTo>
                    <a:pt x="340" y="240"/>
                  </a:lnTo>
                  <a:lnTo>
                    <a:pt x="334" y="248"/>
                  </a:lnTo>
                  <a:lnTo>
                    <a:pt x="326" y="254"/>
                  </a:lnTo>
                  <a:lnTo>
                    <a:pt x="314" y="260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72"/>
                  </a:lnTo>
                  <a:lnTo>
                    <a:pt x="326" y="280"/>
                  </a:lnTo>
                  <a:lnTo>
                    <a:pt x="334" y="288"/>
                  </a:lnTo>
                  <a:lnTo>
                    <a:pt x="340" y="296"/>
                  </a:lnTo>
                  <a:lnTo>
                    <a:pt x="340" y="296"/>
                  </a:lnTo>
                  <a:lnTo>
                    <a:pt x="342" y="302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46" y="314"/>
                  </a:lnTo>
                  <a:lnTo>
                    <a:pt x="346" y="460"/>
                  </a:lnTo>
                  <a:lnTo>
                    <a:pt x="382" y="460"/>
                  </a:lnTo>
                  <a:lnTo>
                    <a:pt x="492" y="0"/>
                  </a:lnTo>
                  <a:lnTo>
                    <a:pt x="610" y="0"/>
                  </a:lnTo>
                  <a:lnTo>
                    <a:pt x="724" y="460"/>
                  </a:lnTo>
                  <a:lnTo>
                    <a:pt x="756" y="460"/>
                  </a:lnTo>
                  <a:lnTo>
                    <a:pt x="756" y="72"/>
                  </a:lnTo>
                  <a:lnTo>
                    <a:pt x="724" y="72"/>
                  </a:lnTo>
                  <a:lnTo>
                    <a:pt x="724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3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0" y="266"/>
                </a:cxn>
                <a:cxn ang="0">
                  <a:pos x="116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62" y="0"/>
                  </a:ln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0" y="266"/>
                  </a:lnTo>
                  <a:lnTo>
                    <a:pt x="116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4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88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4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88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6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6"/>
                </a:cxn>
                <a:cxn ang="0">
                  <a:pos x="190" y="376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90" y="16"/>
                </a:cxn>
                <a:cxn ang="0">
                  <a:pos x="190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64" y="2"/>
                </a:cxn>
                <a:cxn ang="0">
                  <a:pos x="176" y="4"/>
                </a:cxn>
                <a:cxn ang="0">
                  <a:pos x="184" y="10"/>
                </a:cxn>
                <a:cxn ang="0">
                  <a:pos x="188" y="16"/>
                </a:cxn>
                <a:cxn ang="0">
                  <a:pos x="188" y="16"/>
                </a:cxn>
                <a:cxn ang="0">
                  <a:pos x="192" y="22"/>
                </a:cxn>
                <a:cxn ang="0">
                  <a:pos x="194" y="30"/>
                </a:cxn>
                <a:cxn ang="0">
                  <a:pos x="194" y="42"/>
                </a:cxn>
                <a:cxn ang="0">
                  <a:pos x="194" y="348"/>
                </a:cxn>
                <a:cxn ang="0">
                  <a:pos x="194" y="348"/>
                </a:cxn>
                <a:cxn ang="0">
                  <a:pos x="194" y="364"/>
                </a:cxn>
                <a:cxn ang="0">
                  <a:pos x="192" y="370"/>
                </a:cxn>
                <a:cxn ang="0">
                  <a:pos x="190" y="374"/>
                </a:cxn>
                <a:cxn ang="0">
                  <a:pos x="190" y="374"/>
                </a:cxn>
                <a:cxn ang="0">
                  <a:pos x="186" y="380"/>
                </a:cxn>
                <a:cxn ang="0">
                  <a:pos x="180" y="382"/>
                </a:cxn>
                <a:cxn ang="0">
                  <a:pos x="170" y="386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2" y="38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0"/>
                  </a:ln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6"/>
                  </a:lnTo>
                  <a:lnTo>
                    <a:pt x="190" y="376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64" y="2"/>
                  </a:lnTo>
                  <a:lnTo>
                    <a:pt x="176" y="4"/>
                  </a:lnTo>
                  <a:lnTo>
                    <a:pt x="184" y="10"/>
                  </a:lnTo>
                  <a:lnTo>
                    <a:pt x="188" y="16"/>
                  </a:lnTo>
                  <a:lnTo>
                    <a:pt x="188" y="16"/>
                  </a:lnTo>
                  <a:lnTo>
                    <a:pt x="192" y="22"/>
                  </a:lnTo>
                  <a:lnTo>
                    <a:pt x="194" y="30"/>
                  </a:lnTo>
                  <a:lnTo>
                    <a:pt x="194" y="42"/>
                  </a:lnTo>
                  <a:lnTo>
                    <a:pt x="194" y="348"/>
                  </a:lnTo>
                  <a:lnTo>
                    <a:pt x="194" y="348"/>
                  </a:lnTo>
                  <a:lnTo>
                    <a:pt x="194" y="364"/>
                  </a:lnTo>
                  <a:lnTo>
                    <a:pt x="192" y="370"/>
                  </a:lnTo>
                  <a:lnTo>
                    <a:pt x="190" y="374"/>
                  </a:lnTo>
                  <a:lnTo>
                    <a:pt x="190" y="374"/>
                  </a:lnTo>
                  <a:lnTo>
                    <a:pt x="186" y="380"/>
                  </a:lnTo>
                  <a:lnTo>
                    <a:pt x="180" y="382"/>
                  </a:lnTo>
                  <a:lnTo>
                    <a:pt x="170" y="386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2" y="38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7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6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4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2"/>
                </a:cxn>
                <a:cxn ang="0">
                  <a:pos x="128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6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4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2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8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8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6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40" y="2"/>
                </a:cxn>
                <a:cxn ang="0">
                  <a:pos x="148" y="4"/>
                </a:cxn>
                <a:cxn ang="0">
                  <a:pos x="154" y="8"/>
                </a:cxn>
                <a:cxn ang="0">
                  <a:pos x="160" y="12"/>
                </a:cxn>
                <a:cxn ang="0">
                  <a:pos x="162" y="18"/>
                </a:cxn>
                <a:cxn ang="0">
                  <a:pos x="164" y="24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120"/>
                </a:cxn>
                <a:cxn ang="0">
                  <a:pos x="168" y="120"/>
                </a:cxn>
                <a:cxn ang="0">
                  <a:pos x="166" y="132"/>
                </a:cxn>
                <a:cxn ang="0">
                  <a:pos x="164" y="138"/>
                </a:cxn>
                <a:cxn ang="0">
                  <a:pos x="162" y="144"/>
                </a:cxn>
                <a:cxn ang="0">
                  <a:pos x="158" y="150"/>
                </a:cxn>
                <a:cxn ang="0">
                  <a:pos x="152" y="154"/>
                </a:cxn>
                <a:cxn ang="0">
                  <a:pos x="144" y="158"/>
                </a:cxn>
                <a:cxn ang="0">
                  <a:pos x="134" y="160"/>
                </a:cxn>
                <a:cxn ang="0">
                  <a:pos x="134" y="162"/>
                </a:cxn>
                <a:cxn ang="0">
                  <a:pos x="134" y="160"/>
                </a:cxn>
                <a:cxn ang="0">
                  <a:pos x="2" y="16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0"/>
                  </a:ln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8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6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0" y="2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60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6" y="132"/>
                  </a:lnTo>
                  <a:lnTo>
                    <a:pt x="164" y="138"/>
                  </a:lnTo>
                  <a:lnTo>
                    <a:pt x="162" y="144"/>
                  </a:lnTo>
                  <a:lnTo>
                    <a:pt x="158" y="150"/>
                  </a:lnTo>
                  <a:lnTo>
                    <a:pt x="152" y="154"/>
                  </a:lnTo>
                  <a:lnTo>
                    <a:pt x="144" y="158"/>
                  </a:lnTo>
                  <a:lnTo>
                    <a:pt x="134" y="160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2" y="16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" name="Group 116"/>
            <p:cNvGrpSpPr/>
            <p:nvPr userDrawn="1"/>
          </p:nvGrpSpPr>
          <p:grpSpPr>
            <a:xfrm>
              <a:off x="8024971" y="851993"/>
              <a:ext cx="972753" cy="96765"/>
              <a:chOff x="8024971" y="851993"/>
              <a:chExt cx="972753" cy="96765"/>
            </a:xfrm>
          </p:grpSpPr>
          <p:sp>
            <p:nvSpPr>
              <p:cNvPr id="49" name="Freeform 69"/>
              <p:cNvSpPr>
                <a:spLocks/>
              </p:cNvSpPr>
              <p:nvPr/>
            </p:nvSpPr>
            <p:spPr bwMode="auto">
              <a:xfrm>
                <a:off x="8024971" y="857157"/>
                <a:ext cx="56765" cy="69666"/>
              </a:xfrm>
              <a:custGeom>
                <a:avLst/>
                <a:gdLst/>
                <a:ahLst/>
                <a:cxnLst>
                  <a:cxn ang="0">
                    <a:pos x="42" y="66"/>
                  </a:cxn>
                  <a:cxn ang="0">
                    <a:pos x="38" y="108"/>
                  </a:cxn>
                  <a:cxn ang="0">
                    <a:pos x="24" y="108"/>
                  </a:cxn>
                  <a:cxn ang="0">
                    <a:pos x="30" y="6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54"/>
                  </a:cxn>
                  <a:cxn ang="0">
                    <a:pos x="40" y="54"/>
                  </a:cxn>
                  <a:cxn ang="0">
                    <a:pos x="76" y="0"/>
                  </a:cxn>
                  <a:cxn ang="0">
                    <a:pos x="88" y="0"/>
                  </a:cxn>
                  <a:cxn ang="0">
                    <a:pos x="42" y="66"/>
                  </a:cxn>
                </a:cxnLst>
                <a:rect l="0" t="0" r="r" b="b"/>
                <a:pathLst>
                  <a:path w="88" h="108">
                    <a:moveTo>
                      <a:pt x="42" y="66"/>
                    </a:moveTo>
                    <a:lnTo>
                      <a:pt x="38" y="108"/>
                    </a:lnTo>
                    <a:lnTo>
                      <a:pt x="24" y="108"/>
                    </a:lnTo>
                    <a:lnTo>
                      <a:pt x="30" y="6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54"/>
                    </a:lnTo>
                    <a:lnTo>
                      <a:pt x="40" y="54"/>
                    </a:lnTo>
                    <a:lnTo>
                      <a:pt x="76" y="0"/>
                    </a:lnTo>
                    <a:lnTo>
                      <a:pt x="88" y="0"/>
                    </a:lnTo>
                    <a:lnTo>
                      <a:pt x="42" y="6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70"/>
              <p:cNvSpPr>
                <a:spLocks noEditPoints="1"/>
              </p:cNvSpPr>
              <p:nvPr/>
            </p:nvSpPr>
            <p:spPr bwMode="auto">
              <a:xfrm>
                <a:off x="807399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6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71"/>
              <p:cNvSpPr>
                <a:spLocks/>
              </p:cNvSpPr>
              <p:nvPr/>
            </p:nvSpPr>
            <p:spPr bwMode="auto">
              <a:xfrm>
                <a:off x="8137211" y="873928"/>
                <a:ext cx="47734" cy="52895"/>
              </a:xfrm>
              <a:custGeom>
                <a:avLst/>
                <a:gdLst/>
                <a:ahLst/>
                <a:cxnLst>
                  <a:cxn ang="0">
                    <a:pos x="54" y="82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44" y="78"/>
                  </a:cxn>
                  <a:cxn ang="0">
                    <a:pos x="44" y="78"/>
                  </a:cxn>
                  <a:cxn ang="0">
                    <a:pos x="36" y="82"/>
                  </a:cxn>
                  <a:cxn ang="0">
                    <a:pos x="36" y="82"/>
                  </a:cxn>
                  <a:cxn ang="0">
                    <a:pos x="28" y="82"/>
                  </a:cxn>
                  <a:cxn ang="0">
                    <a:pos x="28" y="82"/>
                  </a:cxn>
                  <a:cxn ang="0">
                    <a:pos x="20" y="82"/>
                  </a:cxn>
                  <a:cxn ang="0">
                    <a:pos x="20" y="82"/>
                  </a:cxn>
                  <a:cxn ang="0">
                    <a:pos x="12" y="82"/>
                  </a:cxn>
                  <a:cxn ang="0">
                    <a:pos x="12" y="82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2" y="70"/>
                  </a:cxn>
                  <a:cxn ang="0">
                    <a:pos x="2" y="70"/>
                  </a:cxn>
                  <a:cxn ang="0">
                    <a:pos x="0" y="58"/>
                  </a:cxn>
                  <a:cxn ang="0">
                    <a:pos x="8" y="0"/>
                  </a:cxn>
                  <a:cxn ang="0">
                    <a:pos x="20" y="0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12" y="58"/>
                  </a:cxn>
                  <a:cxn ang="0">
                    <a:pos x="12" y="58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8" y="70"/>
                  </a:cxn>
                  <a:cxn ang="0">
                    <a:pos x="18" y="70"/>
                  </a:cxn>
                  <a:cxn ang="0">
                    <a:pos x="20" y="72"/>
                  </a:cxn>
                  <a:cxn ang="0">
                    <a:pos x="26" y="72"/>
                  </a:cxn>
                  <a:cxn ang="0">
                    <a:pos x="26" y="72"/>
                  </a:cxn>
                  <a:cxn ang="0">
                    <a:pos x="34" y="72"/>
                  </a:cxn>
                  <a:cxn ang="0">
                    <a:pos x="34" y="72"/>
                  </a:cxn>
                  <a:cxn ang="0">
                    <a:pos x="42" y="70"/>
                  </a:cxn>
                  <a:cxn ang="0">
                    <a:pos x="42" y="70"/>
                  </a:cxn>
                  <a:cxn ang="0">
                    <a:pos x="48" y="66"/>
                  </a:cxn>
                  <a:cxn ang="0">
                    <a:pos x="48" y="66"/>
                  </a:cxn>
                  <a:cxn ang="0">
                    <a:pos x="54" y="64"/>
                  </a:cxn>
                  <a:cxn ang="0">
                    <a:pos x="62" y="0"/>
                  </a:cxn>
                  <a:cxn ang="0">
                    <a:pos x="74" y="0"/>
                  </a:cxn>
                  <a:cxn ang="0">
                    <a:pos x="64" y="82"/>
                  </a:cxn>
                  <a:cxn ang="0">
                    <a:pos x="54" y="82"/>
                  </a:cxn>
                </a:cxnLst>
                <a:rect l="0" t="0" r="r" b="b"/>
                <a:pathLst>
                  <a:path w="74" h="82">
                    <a:moveTo>
                      <a:pt x="54" y="82"/>
                    </a:moveTo>
                    <a:lnTo>
                      <a:pt x="54" y="72"/>
                    </a:lnTo>
                    <a:lnTo>
                      <a:pt x="54" y="72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0" y="82"/>
                    </a:lnTo>
                    <a:lnTo>
                      <a:pt x="20" y="82"/>
                    </a:lnTo>
                    <a:lnTo>
                      <a:pt x="12" y="82"/>
                    </a:lnTo>
                    <a:lnTo>
                      <a:pt x="12" y="82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0" y="72"/>
                    </a:lnTo>
                    <a:lnTo>
                      <a:pt x="26" y="72"/>
                    </a:lnTo>
                    <a:lnTo>
                      <a:pt x="26" y="72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4" y="64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64" y="82"/>
                    </a:lnTo>
                    <a:lnTo>
                      <a:pt x="54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72"/>
              <p:cNvSpPr>
                <a:spLocks/>
              </p:cNvSpPr>
              <p:nvPr/>
            </p:nvSpPr>
            <p:spPr bwMode="auto">
              <a:xfrm>
                <a:off x="8195267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4" y="12"/>
                  </a:cxn>
                  <a:cxn ang="0">
                    <a:pos x="34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4" y="12"/>
                  </a:cxn>
                  <a:cxn ang="0">
                    <a:pos x="34" y="12"/>
                  </a:cxn>
                </a:cxnLst>
                <a:rect l="0" t="0" r="r" b="b"/>
                <a:pathLst>
                  <a:path w="54" h="82">
                    <a:moveTo>
                      <a:pt x="34" y="12"/>
                    </a:moveTo>
                    <a:lnTo>
                      <a:pt x="34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4" y="12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73"/>
              <p:cNvSpPr>
                <a:spLocks/>
              </p:cNvSpPr>
              <p:nvPr/>
            </p:nvSpPr>
            <p:spPr bwMode="auto">
              <a:xfrm>
                <a:off x="8267513" y="857157"/>
                <a:ext cx="63216" cy="69666"/>
              </a:xfrm>
              <a:custGeom>
                <a:avLst/>
                <a:gdLst/>
                <a:ahLst/>
                <a:cxnLst>
                  <a:cxn ang="0">
                    <a:pos x="84" y="108"/>
                  </a:cxn>
                  <a:cxn ang="0">
                    <a:pos x="66" y="108"/>
                  </a:cxn>
                  <a:cxn ang="0">
                    <a:pos x="24" y="10"/>
                  </a:cxn>
                  <a:cxn ang="0">
                    <a:pos x="22" y="10"/>
                  </a:cxn>
                  <a:cxn ang="0">
                    <a:pos x="12" y="108"/>
                  </a:cxn>
                  <a:cxn ang="0">
                    <a:pos x="0" y="108"/>
                  </a:cxn>
                  <a:cxn ang="0">
                    <a:pos x="14" y="0"/>
                  </a:cxn>
                  <a:cxn ang="0">
                    <a:pos x="32" y="0"/>
                  </a:cxn>
                  <a:cxn ang="0">
                    <a:pos x="74" y="94"/>
                  </a:cxn>
                  <a:cxn ang="0">
                    <a:pos x="76" y="94"/>
                  </a:cxn>
                  <a:cxn ang="0">
                    <a:pos x="86" y="0"/>
                  </a:cxn>
                  <a:cxn ang="0">
                    <a:pos x="98" y="0"/>
                  </a:cxn>
                  <a:cxn ang="0">
                    <a:pos x="84" y="108"/>
                  </a:cxn>
                </a:cxnLst>
                <a:rect l="0" t="0" r="r" b="b"/>
                <a:pathLst>
                  <a:path w="98" h="108">
                    <a:moveTo>
                      <a:pt x="84" y="108"/>
                    </a:moveTo>
                    <a:lnTo>
                      <a:pt x="66" y="108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12" y="108"/>
                    </a:lnTo>
                    <a:lnTo>
                      <a:pt x="0" y="108"/>
                    </a:lnTo>
                    <a:lnTo>
                      <a:pt x="14" y="0"/>
                    </a:lnTo>
                    <a:lnTo>
                      <a:pt x="32" y="0"/>
                    </a:lnTo>
                    <a:lnTo>
                      <a:pt x="74" y="94"/>
                    </a:lnTo>
                    <a:lnTo>
                      <a:pt x="76" y="94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84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74"/>
              <p:cNvSpPr>
                <a:spLocks noEditPoints="1"/>
              </p:cNvSpPr>
              <p:nvPr/>
            </p:nvSpPr>
            <p:spPr bwMode="auto">
              <a:xfrm>
                <a:off x="8338470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4" y="46"/>
                  </a:cxn>
                  <a:cxn ang="0">
                    <a:pos x="16" y="64"/>
                  </a:cxn>
                  <a:cxn ang="0">
                    <a:pos x="20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6" y="76"/>
                  </a:cxn>
                  <a:cxn ang="0">
                    <a:pos x="66" y="74"/>
                  </a:cxn>
                  <a:cxn ang="0">
                    <a:pos x="64" y="82"/>
                  </a:cxn>
                  <a:cxn ang="0">
                    <a:pos x="52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2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4" y="0"/>
                  </a:cxn>
                  <a:cxn ang="0">
                    <a:pos x="52" y="2"/>
                  </a:cxn>
                  <a:cxn ang="0">
                    <a:pos x="60" y="4"/>
                  </a:cxn>
                  <a:cxn ang="0">
                    <a:pos x="70" y="12"/>
                  </a:cxn>
                  <a:cxn ang="0">
                    <a:pos x="74" y="18"/>
                  </a:cxn>
                  <a:cxn ang="0">
                    <a:pos x="76" y="26"/>
                  </a:cxn>
                  <a:cxn ang="0">
                    <a:pos x="76" y="44"/>
                  </a:cxn>
                  <a:cxn ang="0">
                    <a:pos x="14" y="46"/>
                  </a:cxn>
                  <a:cxn ang="0">
                    <a:pos x="62" y="26"/>
                  </a:cxn>
                  <a:cxn ang="0">
                    <a:pos x="60" y="18"/>
                  </a:cxn>
                  <a:cxn ang="0">
                    <a:pos x="54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4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4" y="46"/>
                    </a:moveTo>
                    <a:lnTo>
                      <a:pt x="14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20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66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30" y="84"/>
                    </a:lnTo>
                    <a:lnTo>
                      <a:pt x="20" y="82"/>
                    </a:lnTo>
                    <a:lnTo>
                      <a:pt x="14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2" y="60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4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66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6" y="34"/>
                    </a:lnTo>
                    <a:lnTo>
                      <a:pt x="76" y="44"/>
                    </a:lnTo>
                    <a:lnTo>
                      <a:pt x="76" y="46"/>
                    </a:lnTo>
                    <a:lnTo>
                      <a:pt x="14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60" y="18"/>
                    </a:lnTo>
                    <a:lnTo>
                      <a:pt x="60" y="18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2" y="10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18" y="26"/>
                    </a:lnTo>
                    <a:lnTo>
                      <a:pt x="16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75"/>
              <p:cNvSpPr>
                <a:spLocks/>
              </p:cNvSpPr>
              <p:nvPr/>
            </p:nvSpPr>
            <p:spPr bwMode="auto">
              <a:xfrm>
                <a:off x="8395235" y="855866"/>
                <a:ext cx="34833" cy="70957"/>
              </a:xfrm>
              <a:custGeom>
                <a:avLst/>
                <a:gdLst/>
                <a:ahLst/>
                <a:cxnLst>
                  <a:cxn ang="0">
                    <a:pos x="30" y="38"/>
                  </a:cxn>
                  <a:cxn ang="0">
                    <a:pos x="24" y="90"/>
                  </a:cxn>
                  <a:cxn ang="0">
                    <a:pos x="24" y="90"/>
                  </a:cxn>
                  <a:cxn ang="0">
                    <a:pos x="22" y="96"/>
                  </a:cxn>
                  <a:cxn ang="0">
                    <a:pos x="22" y="96"/>
                  </a:cxn>
                  <a:cxn ang="0">
                    <a:pos x="24" y="100"/>
                  </a:cxn>
                  <a:cxn ang="0">
                    <a:pos x="24" y="100"/>
                  </a:cxn>
                  <a:cxn ang="0">
                    <a:pos x="28" y="100"/>
                  </a:cxn>
                  <a:cxn ang="0">
                    <a:pos x="28" y="100"/>
                  </a:cxn>
                  <a:cxn ang="0">
                    <a:pos x="34" y="100"/>
                  </a:cxn>
                  <a:cxn ang="0">
                    <a:pos x="44" y="100"/>
                  </a:cxn>
                  <a:cxn ang="0">
                    <a:pos x="44" y="110"/>
                  </a:cxn>
                  <a:cxn ang="0">
                    <a:pos x="32" y="110"/>
                  </a:cxn>
                  <a:cxn ang="0">
                    <a:pos x="32" y="110"/>
                  </a:cxn>
                  <a:cxn ang="0">
                    <a:pos x="22" y="110"/>
                  </a:cxn>
                  <a:cxn ang="0">
                    <a:pos x="22" y="110"/>
                  </a:cxn>
                  <a:cxn ang="0">
                    <a:pos x="14" y="108"/>
                  </a:cxn>
                  <a:cxn ang="0">
                    <a:pos x="14" y="108"/>
                  </a:cxn>
                  <a:cxn ang="0">
                    <a:pos x="12" y="104"/>
                  </a:cxn>
                  <a:cxn ang="0">
                    <a:pos x="10" y="102"/>
                  </a:cxn>
                  <a:cxn ang="0">
                    <a:pos x="10" y="102"/>
                  </a:cxn>
                  <a:cxn ang="0">
                    <a:pos x="10" y="90"/>
                  </a:cxn>
                  <a:cxn ang="0">
                    <a:pos x="18" y="38"/>
                  </a:cxn>
                  <a:cxn ang="0">
                    <a:pos x="0" y="38"/>
                  </a:cxn>
                  <a:cxn ang="0">
                    <a:pos x="2" y="28"/>
                  </a:cxn>
                  <a:cxn ang="0">
                    <a:pos x="18" y="28"/>
                  </a:cxn>
                  <a:cxn ang="0">
                    <a:pos x="22" y="4"/>
                  </a:cxn>
                  <a:cxn ang="0">
                    <a:pos x="22" y="4"/>
                  </a:cxn>
                  <a:cxn ang="0">
                    <a:pos x="24" y="4"/>
                  </a:cxn>
                  <a:cxn ang="0">
                    <a:pos x="24" y="4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0" y="28"/>
                  </a:cxn>
                  <a:cxn ang="0">
                    <a:pos x="54" y="28"/>
                  </a:cxn>
                  <a:cxn ang="0">
                    <a:pos x="52" y="38"/>
                  </a:cxn>
                  <a:cxn ang="0">
                    <a:pos x="30" y="38"/>
                  </a:cxn>
                </a:cxnLst>
                <a:rect l="0" t="0" r="r" b="b"/>
                <a:pathLst>
                  <a:path w="54" h="110">
                    <a:moveTo>
                      <a:pt x="30" y="38"/>
                    </a:moveTo>
                    <a:lnTo>
                      <a:pt x="24" y="90"/>
                    </a:lnTo>
                    <a:lnTo>
                      <a:pt x="24" y="90"/>
                    </a:lnTo>
                    <a:lnTo>
                      <a:pt x="22" y="96"/>
                    </a:lnTo>
                    <a:lnTo>
                      <a:pt x="22" y="96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8" y="100"/>
                    </a:lnTo>
                    <a:lnTo>
                      <a:pt x="28" y="100"/>
                    </a:lnTo>
                    <a:lnTo>
                      <a:pt x="34" y="100"/>
                    </a:lnTo>
                    <a:lnTo>
                      <a:pt x="44" y="100"/>
                    </a:lnTo>
                    <a:lnTo>
                      <a:pt x="44" y="110"/>
                    </a:lnTo>
                    <a:lnTo>
                      <a:pt x="32" y="110"/>
                    </a:lnTo>
                    <a:lnTo>
                      <a:pt x="32" y="110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12" y="104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10" y="90"/>
                    </a:lnTo>
                    <a:lnTo>
                      <a:pt x="18" y="38"/>
                    </a:lnTo>
                    <a:lnTo>
                      <a:pt x="0" y="38"/>
                    </a:lnTo>
                    <a:lnTo>
                      <a:pt x="2" y="28"/>
                    </a:lnTo>
                    <a:lnTo>
                      <a:pt x="18" y="28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0" y="28"/>
                    </a:lnTo>
                    <a:lnTo>
                      <a:pt x="54" y="28"/>
                    </a:lnTo>
                    <a:lnTo>
                      <a:pt x="52" y="38"/>
                    </a:lnTo>
                    <a:lnTo>
                      <a:pt x="30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76"/>
              <p:cNvSpPr>
                <a:spLocks/>
              </p:cNvSpPr>
              <p:nvPr/>
            </p:nvSpPr>
            <p:spPr bwMode="auto">
              <a:xfrm>
                <a:off x="8436519" y="873928"/>
                <a:ext cx="74827" cy="52895"/>
              </a:xfrm>
              <a:custGeom>
                <a:avLst/>
                <a:gdLst/>
                <a:ahLst/>
                <a:cxnLst>
                  <a:cxn ang="0">
                    <a:pos x="86" y="82"/>
                  </a:cxn>
                  <a:cxn ang="0">
                    <a:pos x="68" y="82"/>
                  </a:cxn>
                  <a:cxn ang="0">
                    <a:pos x="56" y="12"/>
                  </a:cxn>
                  <a:cxn ang="0">
                    <a:pos x="56" y="12"/>
                  </a:cxn>
                  <a:cxn ang="0">
                    <a:pos x="28" y="82"/>
                  </a:cxn>
                  <a:cxn ang="0">
                    <a:pos x="8" y="82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6" y="42"/>
                  </a:cxn>
                  <a:cxn ang="0">
                    <a:pos x="16" y="42"/>
                  </a:cxn>
                  <a:cxn ang="0">
                    <a:pos x="18" y="56"/>
                  </a:cxn>
                  <a:cxn ang="0">
                    <a:pos x="18" y="56"/>
                  </a:cxn>
                  <a:cxn ang="0">
                    <a:pos x="18" y="72"/>
                  </a:cxn>
                  <a:cxn ang="0">
                    <a:pos x="22" y="72"/>
                  </a:cxn>
                  <a:cxn ang="0">
                    <a:pos x="22" y="72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4" y="42"/>
                  </a:cxn>
                  <a:cxn ang="0">
                    <a:pos x="34" y="42"/>
                  </a:cxn>
                  <a:cxn ang="0">
                    <a:pos x="40" y="26"/>
                  </a:cxn>
                  <a:cxn ang="0">
                    <a:pos x="40" y="26"/>
                  </a:cxn>
                  <a:cxn ang="0">
                    <a:pos x="46" y="10"/>
                  </a:cxn>
                  <a:cxn ang="0">
                    <a:pos x="46" y="10"/>
                  </a:cxn>
                  <a:cxn ang="0">
                    <a:pos x="48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10"/>
                  </a:cxn>
                  <a:cxn ang="0">
                    <a:pos x="68" y="10"/>
                  </a:cxn>
                  <a:cxn ang="0">
                    <a:pos x="70" y="26"/>
                  </a:cxn>
                  <a:cxn ang="0">
                    <a:pos x="70" y="26"/>
                  </a:cxn>
                  <a:cxn ang="0">
                    <a:pos x="72" y="42"/>
                  </a:cxn>
                  <a:cxn ang="0">
                    <a:pos x="72" y="42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8" y="72"/>
                  </a:cxn>
                  <a:cxn ang="0">
                    <a:pos x="80" y="72"/>
                  </a:cxn>
                  <a:cxn ang="0">
                    <a:pos x="80" y="72"/>
                  </a:cxn>
                  <a:cxn ang="0">
                    <a:pos x="86" y="58"/>
                  </a:cxn>
                  <a:cxn ang="0">
                    <a:pos x="86" y="58"/>
                  </a:cxn>
                  <a:cxn ang="0">
                    <a:pos x="90" y="42"/>
                  </a:cxn>
                  <a:cxn ang="0">
                    <a:pos x="90" y="42"/>
                  </a:cxn>
                  <a:cxn ang="0">
                    <a:pos x="96" y="26"/>
                  </a:cxn>
                  <a:cxn ang="0">
                    <a:pos x="96" y="26"/>
                  </a:cxn>
                  <a:cxn ang="0">
                    <a:pos x="102" y="10"/>
                  </a:cxn>
                  <a:cxn ang="0">
                    <a:pos x="102" y="10"/>
                  </a:cxn>
                  <a:cxn ang="0">
                    <a:pos x="106" y="0"/>
                  </a:cxn>
                  <a:cxn ang="0">
                    <a:pos x="116" y="0"/>
                  </a:cxn>
                  <a:cxn ang="0">
                    <a:pos x="86" y="82"/>
                  </a:cxn>
                </a:cxnLst>
                <a:rect l="0" t="0" r="r" b="b"/>
                <a:pathLst>
                  <a:path w="116" h="82">
                    <a:moveTo>
                      <a:pt x="86" y="82"/>
                    </a:moveTo>
                    <a:lnTo>
                      <a:pt x="68" y="8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28" y="82"/>
                    </a:lnTo>
                    <a:lnTo>
                      <a:pt x="8" y="82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72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72" y="42"/>
                    </a:lnTo>
                    <a:lnTo>
                      <a:pt x="72" y="42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0" y="42"/>
                    </a:lnTo>
                    <a:lnTo>
                      <a:pt x="90" y="42"/>
                    </a:lnTo>
                    <a:lnTo>
                      <a:pt x="96" y="26"/>
                    </a:lnTo>
                    <a:lnTo>
                      <a:pt x="96" y="26"/>
                    </a:lnTo>
                    <a:lnTo>
                      <a:pt x="102" y="10"/>
                    </a:lnTo>
                    <a:lnTo>
                      <a:pt x="102" y="1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86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77"/>
              <p:cNvSpPr>
                <a:spLocks noEditPoints="1"/>
              </p:cNvSpPr>
              <p:nvPr/>
            </p:nvSpPr>
            <p:spPr bwMode="auto">
              <a:xfrm>
                <a:off x="851650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4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78"/>
              <p:cNvSpPr>
                <a:spLocks/>
              </p:cNvSpPr>
              <p:nvPr/>
            </p:nvSpPr>
            <p:spPr bwMode="auto">
              <a:xfrm>
                <a:off x="8577142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36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6" y="12"/>
                  </a:cxn>
                  <a:cxn ang="0">
                    <a:pos x="36" y="12"/>
                  </a:cxn>
                </a:cxnLst>
                <a:rect l="0" t="0" r="r" b="b"/>
                <a:pathLst>
                  <a:path w="54" h="82">
                    <a:moveTo>
                      <a:pt x="36" y="12"/>
                    </a:moveTo>
                    <a:lnTo>
                      <a:pt x="36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6" y="1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79"/>
              <p:cNvSpPr>
                <a:spLocks/>
              </p:cNvSpPr>
              <p:nvPr/>
            </p:nvSpPr>
            <p:spPr bwMode="auto">
              <a:xfrm>
                <a:off x="8614556" y="851996"/>
                <a:ext cx="49025" cy="74827"/>
              </a:xfrm>
              <a:custGeom>
                <a:avLst/>
                <a:gdLst/>
                <a:ahLst/>
                <a:cxnLst>
                  <a:cxn ang="0">
                    <a:pos x="54" y="116"/>
                  </a:cxn>
                  <a:cxn ang="0">
                    <a:pos x="18" y="72"/>
                  </a:cxn>
                  <a:cxn ang="0">
                    <a:pos x="12" y="116"/>
                  </a:cxn>
                  <a:cxn ang="0">
                    <a:pos x="0" y="116"/>
                  </a:cxn>
                  <a:cxn ang="0">
                    <a:pos x="14" y="0"/>
                  </a:cxn>
                  <a:cxn ang="0">
                    <a:pos x="26" y="0"/>
                  </a:cxn>
                  <a:cxn ang="0">
                    <a:pos x="18" y="70"/>
                  </a:cxn>
                  <a:cxn ang="0">
                    <a:pos x="60" y="34"/>
                  </a:cxn>
                  <a:cxn ang="0">
                    <a:pos x="76" y="34"/>
                  </a:cxn>
                  <a:cxn ang="0">
                    <a:pos x="32" y="70"/>
                  </a:cxn>
                  <a:cxn ang="0">
                    <a:pos x="70" y="116"/>
                  </a:cxn>
                  <a:cxn ang="0">
                    <a:pos x="54" y="116"/>
                  </a:cxn>
                </a:cxnLst>
                <a:rect l="0" t="0" r="r" b="b"/>
                <a:pathLst>
                  <a:path w="76" h="116">
                    <a:moveTo>
                      <a:pt x="54" y="116"/>
                    </a:moveTo>
                    <a:lnTo>
                      <a:pt x="18" y="72"/>
                    </a:lnTo>
                    <a:lnTo>
                      <a:pt x="12" y="116"/>
                    </a:lnTo>
                    <a:lnTo>
                      <a:pt x="0" y="116"/>
                    </a:lnTo>
                    <a:lnTo>
                      <a:pt x="14" y="0"/>
                    </a:lnTo>
                    <a:lnTo>
                      <a:pt x="26" y="0"/>
                    </a:lnTo>
                    <a:lnTo>
                      <a:pt x="18" y="70"/>
                    </a:lnTo>
                    <a:lnTo>
                      <a:pt x="60" y="34"/>
                    </a:lnTo>
                    <a:lnTo>
                      <a:pt x="76" y="34"/>
                    </a:lnTo>
                    <a:lnTo>
                      <a:pt x="32" y="70"/>
                    </a:lnTo>
                    <a:lnTo>
                      <a:pt x="70" y="116"/>
                    </a:lnTo>
                    <a:lnTo>
                      <a:pt x="54" y="1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80"/>
              <p:cNvSpPr>
                <a:spLocks/>
              </p:cNvSpPr>
              <p:nvPr/>
            </p:nvSpPr>
            <p:spPr bwMode="auto">
              <a:xfrm>
                <a:off x="8672612" y="855866"/>
                <a:ext cx="14191" cy="23222"/>
              </a:xfrm>
              <a:custGeom>
                <a:avLst/>
                <a:gdLst/>
                <a:ahLst/>
                <a:cxnLst>
                  <a:cxn ang="0">
                    <a:pos x="8" y="36"/>
                  </a:cxn>
                  <a:cxn ang="0">
                    <a:pos x="0" y="36"/>
                  </a:cxn>
                  <a:cxn ang="0">
                    <a:pos x="6" y="0"/>
                  </a:cxn>
                  <a:cxn ang="0">
                    <a:pos x="22" y="0"/>
                  </a:cxn>
                  <a:cxn ang="0">
                    <a:pos x="8" y="36"/>
                  </a:cxn>
                </a:cxnLst>
                <a:rect l="0" t="0" r="r" b="b"/>
                <a:pathLst>
                  <a:path w="22" h="36">
                    <a:moveTo>
                      <a:pt x="8" y="36"/>
                    </a:moveTo>
                    <a:lnTo>
                      <a:pt x="0" y="36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8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81"/>
              <p:cNvSpPr>
                <a:spLocks/>
              </p:cNvSpPr>
              <p:nvPr/>
            </p:nvSpPr>
            <p:spPr bwMode="auto">
              <a:xfrm>
                <a:off x="8691963" y="872638"/>
                <a:ext cx="42574" cy="55475"/>
              </a:xfrm>
              <a:custGeom>
                <a:avLst/>
                <a:gdLst/>
                <a:ahLst/>
                <a:cxnLst>
                  <a:cxn ang="0">
                    <a:pos x="64" y="60"/>
                  </a:cxn>
                  <a:cxn ang="0">
                    <a:pos x="54" y="78"/>
                  </a:cxn>
                  <a:cxn ang="0">
                    <a:pos x="48" y="82"/>
                  </a:cxn>
                  <a:cxn ang="0">
                    <a:pos x="26" y="86"/>
                  </a:cxn>
                  <a:cxn ang="0">
                    <a:pos x="12" y="84"/>
                  </a:cxn>
                  <a:cxn ang="0">
                    <a:pos x="0" y="82"/>
                  </a:cxn>
                  <a:cxn ang="0">
                    <a:pos x="2" y="74"/>
                  </a:cxn>
                  <a:cxn ang="0">
                    <a:pos x="12" y="76"/>
                  </a:cxn>
                  <a:cxn ang="0">
                    <a:pos x="24" y="76"/>
                  </a:cxn>
                  <a:cxn ang="0">
                    <a:pos x="34" y="76"/>
                  </a:cxn>
                  <a:cxn ang="0">
                    <a:pos x="42" y="74"/>
                  </a:cxn>
                  <a:cxn ang="0">
                    <a:pos x="48" y="70"/>
                  </a:cxn>
                  <a:cxn ang="0">
                    <a:pos x="52" y="62"/>
                  </a:cxn>
                  <a:cxn ang="0">
                    <a:pos x="52" y="58"/>
                  </a:cxn>
                  <a:cxn ang="0">
                    <a:pos x="50" y="54"/>
                  </a:cxn>
                  <a:cxn ang="0">
                    <a:pos x="44" y="50"/>
                  </a:cxn>
                  <a:cxn ang="0">
                    <a:pos x="36" y="48"/>
                  </a:cxn>
                  <a:cxn ang="0">
                    <a:pos x="28" y="46"/>
                  </a:cxn>
                  <a:cxn ang="0">
                    <a:pos x="20" y="44"/>
                  </a:cxn>
                  <a:cxn ang="0">
                    <a:pos x="12" y="40"/>
                  </a:cxn>
                  <a:cxn ang="0">
                    <a:pos x="8" y="34"/>
                  </a:cxn>
                  <a:cxn ang="0">
                    <a:pos x="8" y="24"/>
                  </a:cxn>
                  <a:cxn ang="0">
                    <a:pos x="12" y="12"/>
                  </a:cxn>
                  <a:cxn ang="0">
                    <a:pos x="20" y="6"/>
                  </a:cxn>
                  <a:cxn ang="0">
                    <a:pos x="30" y="2"/>
                  </a:cxn>
                  <a:cxn ang="0">
                    <a:pos x="42" y="0"/>
                  </a:cxn>
                  <a:cxn ang="0">
                    <a:pos x="56" y="2"/>
                  </a:cxn>
                  <a:cxn ang="0">
                    <a:pos x="66" y="2"/>
                  </a:cxn>
                  <a:cxn ang="0">
                    <a:pos x="64" y="12"/>
                  </a:cxn>
                  <a:cxn ang="0">
                    <a:pos x="56" y="10"/>
                  </a:cxn>
                  <a:cxn ang="0">
                    <a:pos x="44" y="10"/>
                  </a:cxn>
                  <a:cxn ang="0">
                    <a:pos x="36" y="10"/>
                  </a:cxn>
                  <a:cxn ang="0">
                    <a:pos x="28" y="12"/>
                  </a:cxn>
                  <a:cxn ang="0">
                    <a:pos x="22" y="16"/>
                  </a:cxn>
                  <a:cxn ang="0">
                    <a:pos x="20" y="22"/>
                  </a:cxn>
                  <a:cxn ang="0">
                    <a:pos x="20" y="26"/>
                  </a:cxn>
                  <a:cxn ang="0">
                    <a:pos x="20" y="28"/>
                  </a:cxn>
                  <a:cxn ang="0">
                    <a:pos x="26" y="32"/>
                  </a:cxn>
                  <a:cxn ang="0">
                    <a:pos x="32" y="36"/>
                  </a:cxn>
                  <a:cxn ang="0">
                    <a:pos x="38" y="36"/>
                  </a:cxn>
                  <a:cxn ang="0">
                    <a:pos x="48" y="38"/>
                  </a:cxn>
                  <a:cxn ang="0">
                    <a:pos x="56" y="42"/>
                  </a:cxn>
                  <a:cxn ang="0">
                    <a:pos x="62" y="50"/>
                  </a:cxn>
                  <a:cxn ang="0">
                    <a:pos x="64" y="60"/>
                  </a:cxn>
                </a:cxnLst>
                <a:rect l="0" t="0" r="r" b="b"/>
                <a:pathLst>
                  <a:path w="66" h="86">
                    <a:moveTo>
                      <a:pt x="64" y="60"/>
                    </a:moveTo>
                    <a:lnTo>
                      <a:pt x="64" y="60"/>
                    </a:lnTo>
                    <a:lnTo>
                      <a:pt x="60" y="70"/>
                    </a:lnTo>
                    <a:lnTo>
                      <a:pt x="54" y="78"/>
                    </a:lnTo>
                    <a:lnTo>
                      <a:pt x="54" y="78"/>
                    </a:lnTo>
                    <a:lnTo>
                      <a:pt x="48" y="82"/>
                    </a:lnTo>
                    <a:lnTo>
                      <a:pt x="42" y="84"/>
                    </a:lnTo>
                    <a:lnTo>
                      <a:pt x="26" y="86"/>
                    </a:lnTo>
                    <a:lnTo>
                      <a:pt x="26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0" y="82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0" y="66"/>
                    </a:lnTo>
                    <a:lnTo>
                      <a:pt x="52" y="62"/>
                    </a:lnTo>
                    <a:lnTo>
                      <a:pt x="52" y="62"/>
                    </a:lnTo>
                    <a:lnTo>
                      <a:pt x="52" y="58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6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0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6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32"/>
                    </a:lnTo>
                    <a:lnTo>
                      <a:pt x="26" y="32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6" y="42"/>
                    </a:lnTo>
                    <a:lnTo>
                      <a:pt x="56" y="42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4"/>
                    </a:lnTo>
                    <a:lnTo>
                      <a:pt x="64" y="60"/>
                    </a:lnTo>
                    <a:lnTo>
                      <a:pt x="64" y="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82"/>
              <p:cNvSpPr>
                <a:spLocks/>
              </p:cNvSpPr>
              <p:nvPr/>
            </p:nvSpPr>
            <p:spPr bwMode="auto">
              <a:xfrm>
                <a:off x="8778401" y="857157"/>
                <a:ext cx="50315" cy="69666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14" y="0"/>
                  </a:cxn>
                  <a:cxn ang="0">
                    <a:pos x="78" y="0"/>
                  </a:cxn>
                  <a:cxn ang="0">
                    <a:pos x="76" y="8"/>
                  </a:cxn>
                  <a:cxn ang="0">
                    <a:pos x="24" y="8"/>
                  </a:cxn>
                  <a:cxn ang="0">
                    <a:pos x="20" y="48"/>
                  </a:cxn>
                  <a:cxn ang="0">
                    <a:pos x="60" y="48"/>
                  </a:cxn>
                  <a:cxn ang="0">
                    <a:pos x="58" y="56"/>
                  </a:cxn>
                  <a:cxn ang="0">
                    <a:pos x="20" y="56"/>
                  </a:cxn>
                  <a:cxn ang="0">
                    <a:pos x="14" y="98"/>
                  </a:cxn>
                  <a:cxn ang="0">
                    <a:pos x="66" y="98"/>
                  </a:cxn>
                  <a:cxn ang="0">
                    <a:pos x="66" y="108"/>
                  </a:cxn>
                  <a:cxn ang="0">
                    <a:pos x="0" y="108"/>
                  </a:cxn>
                </a:cxnLst>
                <a:rect l="0" t="0" r="r" b="b"/>
                <a:pathLst>
                  <a:path w="78" h="108">
                    <a:moveTo>
                      <a:pt x="0" y="108"/>
                    </a:moveTo>
                    <a:lnTo>
                      <a:pt x="14" y="0"/>
                    </a:lnTo>
                    <a:lnTo>
                      <a:pt x="78" y="0"/>
                    </a:lnTo>
                    <a:lnTo>
                      <a:pt x="76" y="8"/>
                    </a:lnTo>
                    <a:lnTo>
                      <a:pt x="24" y="8"/>
                    </a:lnTo>
                    <a:lnTo>
                      <a:pt x="20" y="48"/>
                    </a:lnTo>
                    <a:lnTo>
                      <a:pt x="60" y="48"/>
                    </a:lnTo>
                    <a:lnTo>
                      <a:pt x="58" y="56"/>
                    </a:lnTo>
                    <a:lnTo>
                      <a:pt x="20" y="56"/>
                    </a:lnTo>
                    <a:lnTo>
                      <a:pt x="14" y="98"/>
                    </a:lnTo>
                    <a:lnTo>
                      <a:pt x="66" y="98"/>
                    </a:lnTo>
                    <a:lnTo>
                      <a:pt x="66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83"/>
              <p:cNvSpPr>
                <a:spLocks noEditPoints="1"/>
              </p:cNvSpPr>
              <p:nvPr/>
            </p:nvSpPr>
            <p:spPr bwMode="auto">
              <a:xfrm>
                <a:off x="8831296" y="851993"/>
                <a:ext cx="51605" cy="76117"/>
              </a:xfrm>
              <a:custGeom>
                <a:avLst/>
                <a:gdLst/>
                <a:ahLst/>
                <a:cxnLst>
                  <a:cxn ang="0">
                    <a:pos x="66" y="114"/>
                  </a:cxn>
                  <a:cxn ang="0">
                    <a:pos x="60" y="116"/>
                  </a:cxn>
                  <a:cxn ang="0">
                    <a:pos x="54" y="116"/>
                  </a:cxn>
                  <a:cxn ang="0">
                    <a:pos x="46" y="118"/>
                  </a:cxn>
                  <a:cxn ang="0">
                    <a:pos x="38" y="118"/>
                  </a:cxn>
                  <a:cxn ang="0">
                    <a:pos x="22" y="114"/>
                  </a:cxn>
                  <a:cxn ang="0">
                    <a:pos x="14" y="112"/>
                  </a:cxn>
                  <a:cxn ang="0">
                    <a:pos x="8" y="106"/>
                  </a:cxn>
                  <a:cxn ang="0">
                    <a:pos x="2" y="94"/>
                  </a:cxn>
                  <a:cxn ang="0">
                    <a:pos x="0" y="86"/>
                  </a:cxn>
                  <a:cxn ang="0">
                    <a:pos x="0" y="76"/>
                  </a:cxn>
                  <a:cxn ang="0">
                    <a:pos x="4" y="58"/>
                  </a:cxn>
                  <a:cxn ang="0">
                    <a:pos x="10" y="50"/>
                  </a:cxn>
                  <a:cxn ang="0">
                    <a:pos x="14" y="44"/>
                  </a:cxn>
                  <a:cxn ang="0">
                    <a:pos x="28" y="36"/>
                  </a:cxn>
                  <a:cxn ang="0">
                    <a:pos x="36" y="34"/>
                  </a:cxn>
                  <a:cxn ang="0">
                    <a:pos x="44" y="32"/>
                  </a:cxn>
                  <a:cxn ang="0">
                    <a:pos x="52" y="34"/>
                  </a:cxn>
                  <a:cxn ang="0">
                    <a:pos x="68" y="0"/>
                  </a:cxn>
                  <a:cxn ang="0">
                    <a:pos x="80" y="0"/>
                  </a:cxn>
                  <a:cxn ang="0">
                    <a:pos x="78" y="16"/>
                  </a:cxn>
                  <a:cxn ang="0">
                    <a:pos x="76" y="38"/>
                  </a:cxn>
                  <a:cxn ang="0">
                    <a:pos x="72" y="62"/>
                  </a:cxn>
                  <a:cxn ang="0">
                    <a:pos x="70" y="84"/>
                  </a:cxn>
                  <a:cxn ang="0">
                    <a:pos x="68" y="102"/>
                  </a:cxn>
                  <a:cxn ang="0">
                    <a:pos x="66" y="114"/>
                  </a:cxn>
                  <a:cxn ang="0">
                    <a:pos x="64" y="44"/>
                  </a:cxn>
                  <a:cxn ang="0">
                    <a:pos x="54" y="42"/>
                  </a:cxn>
                  <a:cxn ang="0">
                    <a:pos x="48" y="42"/>
                  </a:cxn>
                  <a:cxn ang="0">
                    <a:pos x="28" y="46"/>
                  </a:cxn>
                  <a:cxn ang="0">
                    <a:pos x="24" y="50"/>
                  </a:cxn>
                  <a:cxn ang="0">
                    <a:pos x="16" y="60"/>
                  </a:cxn>
                  <a:cxn ang="0">
                    <a:pos x="14" y="76"/>
                  </a:cxn>
                  <a:cxn ang="0">
                    <a:pos x="14" y="88"/>
                  </a:cxn>
                  <a:cxn ang="0">
                    <a:pos x="18" y="100"/>
                  </a:cxn>
                  <a:cxn ang="0">
                    <a:pos x="22" y="104"/>
                  </a:cxn>
                  <a:cxn ang="0">
                    <a:pos x="28" y="106"/>
                  </a:cxn>
                  <a:cxn ang="0">
                    <a:pos x="40" y="108"/>
                  </a:cxn>
                  <a:cxn ang="0">
                    <a:pos x="46" y="108"/>
                  </a:cxn>
                  <a:cxn ang="0">
                    <a:pos x="56" y="108"/>
                  </a:cxn>
                </a:cxnLst>
                <a:rect l="0" t="0" r="r" b="b"/>
                <a:pathLst>
                  <a:path w="80" h="118">
                    <a:moveTo>
                      <a:pt x="66" y="114"/>
                    </a:moveTo>
                    <a:lnTo>
                      <a:pt x="66" y="114"/>
                    </a:lnTo>
                    <a:lnTo>
                      <a:pt x="60" y="116"/>
                    </a:lnTo>
                    <a:lnTo>
                      <a:pt x="60" y="116"/>
                    </a:lnTo>
                    <a:lnTo>
                      <a:pt x="54" y="116"/>
                    </a:lnTo>
                    <a:lnTo>
                      <a:pt x="54" y="116"/>
                    </a:lnTo>
                    <a:lnTo>
                      <a:pt x="46" y="118"/>
                    </a:lnTo>
                    <a:lnTo>
                      <a:pt x="46" y="118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0" y="116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14" y="112"/>
                    </a:lnTo>
                    <a:lnTo>
                      <a:pt x="8" y="106"/>
                    </a:lnTo>
                    <a:lnTo>
                      <a:pt x="8" y="106"/>
                    </a:lnTo>
                    <a:lnTo>
                      <a:pt x="4" y="100"/>
                    </a:lnTo>
                    <a:lnTo>
                      <a:pt x="2" y="94"/>
                    </a:lnTo>
                    <a:lnTo>
                      <a:pt x="2" y="94"/>
                    </a:lnTo>
                    <a:lnTo>
                      <a:pt x="0" y="86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10" y="5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20" y="40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6" y="34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64" y="34"/>
                    </a:lnTo>
                    <a:lnTo>
                      <a:pt x="68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6" y="114"/>
                    </a:lnTo>
                    <a:lnTo>
                      <a:pt x="66" y="114"/>
                    </a:lnTo>
                    <a:close/>
                    <a:moveTo>
                      <a:pt x="64" y="44"/>
                    </a:moveTo>
                    <a:lnTo>
                      <a:pt x="64" y="4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34" y="44"/>
                    </a:lnTo>
                    <a:lnTo>
                      <a:pt x="28" y="46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60"/>
                    </a:lnTo>
                    <a:lnTo>
                      <a:pt x="14" y="76"/>
                    </a:lnTo>
                    <a:lnTo>
                      <a:pt x="14" y="76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6" y="94"/>
                    </a:lnTo>
                    <a:lnTo>
                      <a:pt x="18" y="100"/>
                    </a:lnTo>
                    <a:lnTo>
                      <a:pt x="18" y="100"/>
                    </a:lnTo>
                    <a:lnTo>
                      <a:pt x="22" y="104"/>
                    </a:lnTo>
                    <a:lnTo>
                      <a:pt x="28" y="106"/>
                    </a:lnTo>
                    <a:lnTo>
                      <a:pt x="28" y="106"/>
                    </a:lnTo>
                    <a:lnTo>
                      <a:pt x="32" y="108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8"/>
                    </a:lnTo>
                    <a:lnTo>
                      <a:pt x="64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84"/>
              <p:cNvSpPr>
                <a:spLocks noEditPoints="1"/>
              </p:cNvSpPr>
              <p:nvPr/>
            </p:nvSpPr>
            <p:spPr bwMode="auto">
              <a:xfrm>
                <a:off x="8889351" y="872641"/>
                <a:ext cx="55475" cy="76117"/>
              </a:xfrm>
              <a:custGeom>
                <a:avLst/>
                <a:gdLst/>
                <a:ahLst/>
                <a:cxnLst>
                  <a:cxn ang="0">
                    <a:pos x="64" y="8"/>
                  </a:cxn>
                  <a:cxn ang="0">
                    <a:pos x="70" y="16"/>
                  </a:cxn>
                  <a:cxn ang="0">
                    <a:pos x="72" y="28"/>
                  </a:cxn>
                  <a:cxn ang="0">
                    <a:pos x="68" y="40"/>
                  </a:cxn>
                  <a:cxn ang="0">
                    <a:pos x="60" y="50"/>
                  </a:cxn>
                  <a:cxn ang="0">
                    <a:pos x="48" y="54"/>
                  </a:cxn>
                  <a:cxn ang="0">
                    <a:pos x="30" y="56"/>
                  </a:cxn>
                  <a:cxn ang="0">
                    <a:pos x="26" y="56"/>
                  </a:cxn>
                  <a:cxn ang="0">
                    <a:pos x="16" y="64"/>
                  </a:cxn>
                  <a:cxn ang="0">
                    <a:pos x="16" y="70"/>
                  </a:cxn>
                  <a:cxn ang="0">
                    <a:pos x="26" y="74"/>
                  </a:cxn>
                  <a:cxn ang="0">
                    <a:pos x="36" y="76"/>
                  </a:cxn>
                  <a:cxn ang="0">
                    <a:pos x="54" y="76"/>
                  </a:cxn>
                  <a:cxn ang="0">
                    <a:pos x="64" y="78"/>
                  </a:cxn>
                  <a:cxn ang="0">
                    <a:pos x="72" y="82"/>
                  </a:cxn>
                  <a:cxn ang="0">
                    <a:pos x="74" y="92"/>
                  </a:cxn>
                  <a:cxn ang="0">
                    <a:pos x="68" y="106"/>
                  </a:cxn>
                  <a:cxn ang="0">
                    <a:pos x="56" y="114"/>
                  </a:cxn>
                  <a:cxn ang="0">
                    <a:pos x="30" y="118"/>
                  </a:cxn>
                  <a:cxn ang="0">
                    <a:pos x="14" y="118"/>
                  </a:cxn>
                  <a:cxn ang="0">
                    <a:pos x="2" y="106"/>
                  </a:cxn>
                  <a:cxn ang="0">
                    <a:pos x="28" y="110"/>
                  </a:cxn>
                  <a:cxn ang="0">
                    <a:pos x="36" y="110"/>
                  </a:cxn>
                  <a:cxn ang="0">
                    <a:pos x="56" y="102"/>
                  </a:cxn>
                  <a:cxn ang="0">
                    <a:pos x="60" y="96"/>
                  </a:cxn>
                  <a:cxn ang="0">
                    <a:pos x="58" y="90"/>
                  </a:cxn>
                  <a:cxn ang="0">
                    <a:pos x="48" y="86"/>
                  </a:cxn>
                  <a:cxn ang="0">
                    <a:pos x="40" y="86"/>
                  </a:cxn>
                  <a:cxn ang="0">
                    <a:pos x="28" y="86"/>
                  </a:cxn>
                  <a:cxn ang="0">
                    <a:pos x="20" y="86"/>
                  </a:cxn>
                  <a:cxn ang="0">
                    <a:pos x="4" y="80"/>
                  </a:cxn>
                  <a:cxn ang="0">
                    <a:pos x="2" y="70"/>
                  </a:cxn>
                  <a:cxn ang="0">
                    <a:pos x="8" y="60"/>
                  </a:cxn>
                  <a:cxn ang="0">
                    <a:pos x="18" y="52"/>
                  </a:cxn>
                  <a:cxn ang="0">
                    <a:pos x="8" y="42"/>
                  </a:cxn>
                  <a:cxn ang="0">
                    <a:pos x="4" y="28"/>
                  </a:cxn>
                  <a:cxn ang="0">
                    <a:pos x="10" y="16"/>
                  </a:cxn>
                  <a:cxn ang="0">
                    <a:pos x="18" y="8"/>
                  </a:cxn>
                  <a:cxn ang="0">
                    <a:pos x="42" y="0"/>
                  </a:cxn>
                  <a:cxn ang="0">
                    <a:pos x="48" y="2"/>
                  </a:cxn>
                  <a:cxn ang="0">
                    <a:pos x="86" y="10"/>
                  </a:cxn>
                  <a:cxn ang="0">
                    <a:pos x="74" y="8"/>
                  </a:cxn>
                  <a:cxn ang="0">
                    <a:pos x="60" y="20"/>
                  </a:cxn>
                  <a:cxn ang="0">
                    <a:pos x="50" y="10"/>
                  </a:cxn>
                  <a:cxn ang="0">
                    <a:pos x="34" y="10"/>
                  </a:cxn>
                  <a:cxn ang="0">
                    <a:pos x="22" y="20"/>
                  </a:cxn>
                  <a:cxn ang="0">
                    <a:pos x="20" y="36"/>
                  </a:cxn>
                  <a:cxn ang="0">
                    <a:pos x="28" y="46"/>
                  </a:cxn>
                  <a:cxn ang="0">
                    <a:pos x="46" y="46"/>
                  </a:cxn>
                  <a:cxn ang="0">
                    <a:pos x="60" y="28"/>
                  </a:cxn>
                </a:cxnLst>
                <a:rect l="0" t="0" r="r" b="b"/>
                <a:pathLst>
                  <a:path w="86" h="118">
                    <a:moveTo>
                      <a:pt x="74" y="8"/>
                    </a:moveTo>
                    <a:lnTo>
                      <a:pt x="74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8" y="12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2" y="22"/>
                    </a:lnTo>
                    <a:lnTo>
                      <a:pt x="72" y="28"/>
                    </a:lnTo>
                    <a:lnTo>
                      <a:pt x="72" y="28"/>
                    </a:lnTo>
                    <a:lnTo>
                      <a:pt x="70" y="36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4" y="46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16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70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26" y="74"/>
                    </a:lnTo>
                    <a:lnTo>
                      <a:pt x="26" y="74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8"/>
                    </a:lnTo>
                    <a:lnTo>
                      <a:pt x="64" y="78"/>
                    </a:lnTo>
                    <a:lnTo>
                      <a:pt x="68" y="80"/>
                    </a:lnTo>
                    <a:lnTo>
                      <a:pt x="72" y="82"/>
                    </a:lnTo>
                    <a:lnTo>
                      <a:pt x="72" y="82"/>
                    </a:lnTo>
                    <a:lnTo>
                      <a:pt x="74" y="8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2" y="100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62" y="110"/>
                    </a:lnTo>
                    <a:lnTo>
                      <a:pt x="56" y="114"/>
                    </a:lnTo>
                    <a:lnTo>
                      <a:pt x="56" y="114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0" y="116"/>
                    </a:lnTo>
                    <a:lnTo>
                      <a:pt x="2" y="106"/>
                    </a:lnTo>
                    <a:lnTo>
                      <a:pt x="2" y="106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28" y="110"/>
                    </a:lnTo>
                    <a:lnTo>
                      <a:pt x="28" y="110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2"/>
                    </a:lnTo>
                    <a:lnTo>
                      <a:pt x="56" y="102"/>
                    </a:lnTo>
                    <a:lnTo>
                      <a:pt x="58" y="100"/>
                    </a:lnTo>
                    <a:lnTo>
                      <a:pt x="60" y="96"/>
                    </a:lnTo>
                    <a:lnTo>
                      <a:pt x="60" y="96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48" y="86"/>
                    </a:lnTo>
                    <a:lnTo>
                      <a:pt x="48" y="86"/>
                    </a:lnTo>
                    <a:lnTo>
                      <a:pt x="40" y="86"/>
                    </a:lnTo>
                    <a:lnTo>
                      <a:pt x="40" y="86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20" y="86"/>
                    </a:lnTo>
                    <a:lnTo>
                      <a:pt x="20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2" y="76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4" y="64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2" y="48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4" y="3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4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4" y="2"/>
                    </a:lnTo>
                    <a:lnTo>
                      <a:pt x="86" y="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74" y="8"/>
                    </a:lnTo>
                    <a:lnTo>
                      <a:pt x="74" y="8"/>
                    </a:lnTo>
                    <a:close/>
                    <a:moveTo>
                      <a:pt x="60" y="28"/>
                    </a:moveTo>
                    <a:lnTo>
                      <a:pt x="60" y="28"/>
                    </a:lnTo>
                    <a:lnTo>
                      <a:pt x="60" y="20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0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2" y="20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0" y="36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8" y="46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46" y="46"/>
                    </a:lnTo>
                    <a:lnTo>
                      <a:pt x="52" y="42"/>
                    </a:lnTo>
                    <a:lnTo>
                      <a:pt x="58" y="36"/>
                    </a:lnTo>
                    <a:lnTo>
                      <a:pt x="60" y="28"/>
                    </a:lnTo>
                    <a:lnTo>
                      <a:pt x="60" y="2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85"/>
              <p:cNvSpPr>
                <a:spLocks noEditPoints="1"/>
              </p:cNvSpPr>
              <p:nvPr/>
            </p:nvSpPr>
            <p:spPr bwMode="auto">
              <a:xfrm>
                <a:off x="8948699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2" y="46"/>
                  </a:cxn>
                  <a:cxn ang="0">
                    <a:pos x="16" y="64"/>
                  </a:cxn>
                  <a:cxn ang="0">
                    <a:pos x="18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4" y="76"/>
                  </a:cxn>
                  <a:cxn ang="0">
                    <a:pos x="64" y="74"/>
                  </a:cxn>
                  <a:cxn ang="0">
                    <a:pos x="64" y="82"/>
                  </a:cxn>
                  <a:cxn ang="0">
                    <a:pos x="50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2" y="0"/>
                  </a:cxn>
                  <a:cxn ang="0">
                    <a:pos x="52" y="2"/>
                  </a:cxn>
                  <a:cxn ang="0">
                    <a:pos x="58" y="4"/>
                  </a:cxn>
                  <a:cxn ang="0">
                    <a:pos x="70" y="12"/>
                  </a:cxn>
                  <a:cxn ang="0">
                    <a:pos x="72" y="18"/>
                  </a:cxn>
                  <a:cxn ang="0">
                    <a:pos x="74" y="26"/>
                  </a:cxn>
                  <a:cxn ang="0">
                    <a:pos x="74" y="44"/>
                  </a:cxn>
                  <a:cxn ang="0">
                    <a:pos x="12" y="46"/>
                  </a:cxn>
                  <a:cxn ang="0">
                    <a:pos x="62" y="26"/>
                  </a:cxn>
                  <a:cxn ang="0">
                    <a:pos x="58" y="18"/>
                  </a:cxn>
                  <a:cxn ang="0">
                    <a:pos x="52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2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28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28" y="84"/>
                    </a:lnTo>
                    <a:lnTo>
                      <a:pt x="20" y="82"/>
                    </a:lnTo>
                    <a:lnTo>
                      <a:pt x="12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2" y="2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64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4" y="44"/>
                    </a:lnTo>
                    <a:lnTo>
                      <a:pt x="74" y="46"/>
                    </a:lnTo>
                    <a:lnTo>
                      <a:pt x="12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56" y="14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0" y="10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18" y="26"/>
                    </a:lnTo>
                    <a:lnTo>
                      <a:pt x="14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neric Separator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5"/>
          <p:cNvSpPr>
            <a:spLocks/>
          </p:cNvSpPr>
          <p:nvPr userDrawn="1"/>
        </p:nvSpPr>
        <p:spPr bwMode="auto">
          <a:xfrm>
            <a:off x="584344" y="715790"/>
            <a:ext cx="7028329" cy="4926141"/>
          </a:xfrm>
          <a:custGeom>
            <a:avLst/>
            <a:gdLst/>
            <a:ahLst/>
            <a:cxnLst>
              <a:cxn ang="0">
                <a:pos x="4567" y="2765"/>
              </a:cxn>
              <a:cxn ang="0">
                <a:pos x="4562" y="2812"/>
              </a:cxn>
              <a:cxn ang="0">
                <a:pos x="4547" y="2858"/>
              </a:cxn>
              <a:cxn ang="0">
                <a:pos x="4526" y="2900"/>
              </a:cxn>
              <a:cxn ang="0">
                <a:pos x="4497" y="2937"/>
              </a:cxn>
              <a:cxn ang="0">
                <a:pos x="4461" y="2968"/>
              </a:cxn>
              <a:cxn ang="0">
                <a:pos x="4421" y="2991"/>
              </a:cxn>
              <a:cxn ang="0">
                <a:pos x="4375" y="3007"/>
              </a:cxn>
              <a:cxn ang="0">
                <a:pos x="4328" y="3015"/>
              </a:cxn>
              <a:cxn ang="0">
                <a:pos x="239" y="3201"/>
              </a:cxn>
              <a:cxn ang="0">
                <a:pos x="192" y="3199"/>
              </a:cxn>
              <a:cxn ang="0">
                <a:pos x="146" y="3186"/>
              </a:cxn>
              <a:cxn ang="0">
                <a:pos x="106" y="3167"/>
              </a:cxn>
              <a:cxn ang="0">
                <a:pos x="70" y="3139"/>
              </a:cxn>
              <a:cxn ang="0">
                <a:pos x="41" y="3105"/>
              </a:cxn>
              <a:cxn ang="0">
                <a:pos x="20" y="3064"/>
              </a:cxn>
              <a:cxn ang="0">
                <a:pos x="5" y="3020"/>
              </a:cxn>
              <a:cxn ang="0">
                <a:pos x="0" y="2973"/>
              </a:cxn>
              <a:cxn ang="0">
                <a:pos x="0" y="231"/>
              </a:cxn>
              <a:cxn ang="0">
                <a:pos x="5" y="184"/>
              </a:cxn>
              <a:cxn ang="0">
                <a:pos x="20" y="140"/>
              </a:cxn>
              <a:cxn ang="0">
                <a:pos x="41" y="99"/>
              </a:cxn>
              <a:cxn ang="0">
                <a:pos x="70" y="65"/>
              </a:cxn>
              <a:cxn ang="0">
                <a:pos x="106" y="36"/>
              </a:cxn>
              <a:cxn ang="0">
                <a:pos x="146" y="16"/>
              </a:cxn>
              <a:cxn ang="0">
                <a:pos x="192" y="3"/>
              </a:cxn>
              <a:cxn ang="0">
                <a:pos x="239" y="0"/>
              </a:cxn>
              <a:cxn ang="0">
                <a:pos x="4328" y="140"/>
              </a:cxn>
              <a:cxn ang="0">
                <a:pos x="4375" y="146"/>
              </a:cxn>
              <a:cxn ang="0">
                <a:pos x="4421" y="163"/>
              </a:cxn>
              <a:cxn ang="0">
                <a:pos x="4461" y="185"/>
              </a:cxn>
              <a:cxn ang="0">
                <a:pos x="4497" y="216"/>
              </a:cxn>
              <a:cxn ang="0">
                <a:pos x="4526" y="252"/>
              </a:cxn>
              <a:cxn ang="0">
                <a:pos x="4547" y="294"/>
              </a:cxn>
              <a:cxn ang="0">
                <a:pos x="4562" y="340"/>
              </a:cxn>
              <a:cxn ang="0">
                <a:pos x="4567" y="387"/>
              </a:cxn>
            </a:cxnLst>
            <a:rect l="0" t="0" r="r" b="b"/>
            <a:pathLst>
              <a:path w="4567" h="3201">
                <a:moveTo>
                  <a:pt x="4567" y="2765"/>
                </a:moveTo>
                <a:lnTo>
                  <a:pt x="4567" y="2765"/>
                </a:lnTo>
                <a:lnTo>
                  <a:pt x="4565" y="2789"/>
                </a:lnTo>
                <a:lnTo>
                  <a:pt x="4562" y="2812"/>
                </a:lnTo>
                <a:lnTo>
                  <a:pt x="4556" y="2837"/>
                </a:lnTo>
                <a:lnTo>
                  <a:pt x="4547" y="2858"/>
                </a:lnTo>
                <a:lnTo>
                  <a:pt x="4538" y="2880"/>
                </a:lnTo>
                <a:lnTo>
                  <a:pt x="4526" y="2900"/>
                </a:lnTo>
                <a:lnTo>
                  <a:pt x="4512" y="2919"/>
                </a:lnTo>
                <a:lnTo>
                  <a:pt x="4497" y="2937"/>
                </a:lnTo>
                <a:lnTo>
                  <a:pt x="4479" y="2954"/>
                </a:lnTo>
                <a:lnTo>
                  <a:pt x="4461" y="2968"/>
                </a:lnTo>
                <a:lnTo>
                  <a:pt x="4442" y="2981"/>
                </a:lnTo>
                <a:lnTo>
                  <a:pt x="4421" y="2991"/>
                </a:lnTo>
                <a:lnTo>
                  <a:pt x="4398" y="3001"/>
                </a:lnTo>
                <a:lnTo>
                  <a:pt x="4375" y="3007"/>
                </a:lnTo>
                <a:lnTo>
                  <a:pt x="4352" y="3012"/>
                </a:lnTo>
                <a:lnTo>
                  <a:pt x="4328" y="3015"/>
                </a:lnTo>
                <a:lnTo>
                  <a:pt x="239" y="3201"/>
                </a:lnTo>
                <a:lnTo>
                  <a:pt x="239" y="3201"/>
                </a:lnTo>
                <a:lnTo>
                  <a:pt x="215" y="3201"/>
                </a:lnTo>
                <a:lnTo>
                  <a:pt x="192" y="3199"/>
                </a:lnTo>
                <a:lnTo>
                  <a:pt x="169" y="3194"/>
                </a:lnTo>
                <a:lnTo>
                  <a:pt x="146" y="3186"/>
                </a:lnTo>
                <a:lnTo>
                  <a:pt x="125" y="3178"/>
                </a:lnTo>
                <a:lnTo>
                  <a:pt x="106" y="3167"/>
                </a:lnTo>
                <a:lnTo>
                  <a:pt x="88" y="3154"/>
                </a:lnTo>
                <a:lnTo>
                  <a:pt x="70" y="3139"/>
                </a:lnTo>
                <a:lnTo>
                  <a:pt x="55" y="3123"/>
                </a:lnTo>
                <a:lnTo>
                  <a:pt x="41" y="3105"/>
                </a:lnTo>
                <a:lnTo>
                  <a:pt x="29" y="3085"/>
                </a:lnTo>
                <a:lnTo>
                  <a:pt x="20" y="3064"/>
                </a:lnTo>
                <a:lnTo>
                  <a:pt x="11" y="3043"/>
                </a:lnTo>
                <a:lnTo>
                  <a:pt x="5" y="3020"/>
                </a:lnTo>
                <a:lnTo>
                  <a:pt x="2" y="2998"/>
                </a:lnTo>
                <a:lnTo>
                  <a:pt x="0" y="2973"/>
                </a:lnTo>
                <a:lnTo>
                  <a:pt x="0" y="231"/>
                </a:lnTo>
                <a:lnTo>
                  <a:pt x="0" y="231"/>
                </a:lnTo>
                <a:lnTo>
                  <a:pt x="2" y="207"/>
                </a:lnTo>
                <a:lnTo>
                  <a:pt x="5" y="184"/>
                </a:lnTo>
                <a:lnTo>
                  <a:pt x="11" y="161"/>
                </a:lnTo>
                <a:lnTo>
                  <a:pt x="20" y="140"/>
                </a:lnTo>
                <a:lnTo>
                  <a:pt x="29" y="119"/>
                </a:lnTo>
                <a:lnTo>
                  <a:pt x="41" y="99"/>
                </a:lnTo>
                <a:lnTo>
                  <a:pt x="55" y="81"/>
                </a:lnTo>
                <a:lnTo>
                  <a:pt x="70" y="65"/>
                </a:lnTo>
                <a:lnTo>
                  <a:pt x="88" y="50"/>
                </a:lnTo>
                <a:lnTo>
                  <a:pt x="106" y="36"/>
                </a:lnTo>
                <a:lnTo>
                  <a:pt x="125" y="24"/>
                </a:lnTo>
                <a:lnTo>
                  <a:pt x="146" y="16"/>
                </a:lnTo>
                <a:lnTo>
                  <a:pt x="169" y="8"/>
                </a:lnTo>
                <a:lnTo>
                  <a:pt x="192" y="3"/>
                </a:lnTo>
                <a:lnTo>
                  <a:pt x="215" y="0"/>
                </a:lnTo>
                <a:lnTo>
                  <a:pt x="239" y="0"/>
                </a:lnTo>
                <a:lnTo>
                  <a:pt x="4328" y="140"/>
                </a:lnTo>
                <a:lnTo>
                  <a:pt x="4328" y="140"/>
                </a:lnTo>
                <a:lnTo>
                  <a:pt x="4352" y="142"/>
                </a:lnTo>
                <a:lnTo>
                  <a:pt x="4375" y="146"/>
                </a:lnTo>
                <a:lnTo>
                  <a:pt x="4398" y="153"/>
                </a:lnTo>
                <a:lnTo>
                  <a:pt x="4421" y="163"/>
                </a:lnTo>
                <a:lnTo>
                  <a:pt x="4442" y="172"/>
                </a:lnTo>
                <a:lnTo>
                  <a:pt x="4461" y="185"/>
                </a:lnTo>
                <a:lnTo>
                  <a:pt x="4479" y="200"/>
                </a:lnTo>
                <a:lnTo>
                  <a:pt x="4497" y="216"/>
                </a:lnTo>
                <a:lnTo>
                  <a:pt x="4512" y="234"/>
                </a:lnTo>
                <a:lnTo>
                  <a:pt x="4526" y="252"/>
                </a:lnTo>
                <a:lnTo>
                  <a:pt x="4538" y="273"/>
                </a:lnTo>
                <a:lnTo>
                  <a:pt x="4547" y="294"/>
                </a:lnTo>
                <a:lnTo>
                  <a:pt x="4556" y="316"/>
                </a:lnTo>
                <a:lnTo>
                  <a:pt x="4562" y="340"/>
                </a:lnTo>
                <a:lnTo>
                  <a:pt x="4565" y="363"/>
                </a:lnTo>
                <a:lnTo>
                  <a:pt x="4567" y="387"/>
                </a:lnTo>
                <a:lnTo>
                  <a:pt x="4567" y="27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Title 35"/>
          <p:cNvSpPr>
            <a:spLocks noGrp="1"/>
          </p:cNvSpPr>
          <p:nvPr>
            <p:ph type="title" hasCustomPrompt="1"/>
          </p:nvPr>
        </p:nvSpPr>
        <p:spPr>
          <a:xfrm>
            <a:off x="876947" y="1180383"/>
            <a:ext cx="6282181" cy="2056285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55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General Separator</a:t>
            </a:r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8024971" y="266282"/>
            <a:ext cx="972753" cy="682476"/>
            <a:chOff x="8024971" y="266282"/>
            <a:chExt cx="972753" cy="682476"/>
          </a:xfrm>
        </p:grpSpPr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106248" y="290795"/>
              <a:ext cx="810194" cy="461862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6" y="0"/>
                </a:cxn>
                <a:cxn ang="0">
                  <a:pos x="66" y="70"/>
                </a:cxn>
              </a:cxnLst>
              <a:rect l="0" t="0" r="r" b="b"/>
              <a:pathLst>
                <a:path w="1256" h="716">
                  <a:moveTo>
                    <a:pt x="66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6" y="0"/>
                  </a:lnTo>
                  <a:lnTo>
                    <a:pt x="66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8070125" y="266282"/>
              <a:ext cx="882441" cy="504436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8" y="0"/>
                </a:cxn>
                <a:cxn ang="0">
                  <a:pos x="1278" y="0"/>
                </a:cxn>
                <a:cxn ang="0">
                  <a:pos x="1296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2" y="28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2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6" y="780"/>
                </a:cxn>
                <a:cxn ang="0">
                  <a:pos x="1278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2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2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8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8" y="0"/>
                  </a:lnTo>
                  <a:lnTo>
                    <a:pt x="1278" y="0"/>
                  </a:lnTo>
                  <a:lnTo>
                    <a:pt x="1296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2" y="28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2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6" y="780"/>
                  </a:lnTo>
                  <a:lnTo>
                    <a:pt x="1278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2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8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72"/>
                </a:cxn>
                <a:cxn ang="0">
                  <a:pos x="724" y="460"/>
                </a:cxn>
                <a:cxn ang="0">
                  <a:pos x="492" y="0"/>
                </a:cxn>
                <a:cxn ang="0">
                  <a:pos x="346" y="460"/>
                </a:cxn>
                <a:cxn ang="0">
                  <a:pos x="346" y="314"/>
                </a:cxn>
                <a:cxn ang="0">
                  <a:pos x="342" y="302"/>
                </a:cxn>
                <a:cxn ang="0">
                  <a:pos x="334" y="288"/>
                </a:cxn>
                <a:cxn ang="0">
                  <a:pos x="314" y="272"/>
                </a:cxn>
                <a:cxn ang="0">
                  <a:pos x="298" y="266"/>
                </a:cxn>
                <a:cxn ang="0">
                  <a:pos x="326" y="254"/>
                </a:cxn>
                <a:cxn ang="0">
                  <a:pos x="340" y="242"/>
                </a:cxn>
                <a:cxn ang="0">
                  <a:pos x="344" y="228"/>
                </a:cxn>
                <a:cxn ang="0">
                  <a:pos x="346" y="72"/>
                </a:cxn>
                <a:cxn ang="0">
                  <a:pos x="344" y="56"/>
                </a:cxn>
                <a:cxn ang="0">
                  <a:pos x="338" y="30"/>
                </a:cxn>
                <a:cxn ang="0">
                  <a:pos x="322" y="12"/>
                </a:cxn>
                <a:cxn ang="0">
                  <a:pos x="294" y="2"/>
                </a:cxn>
                <a:cxn ang="0">
                  <a:pos x="0" y="0"/>
                </a:cxn>
                <a:cxn ang="0">
                  <a:pos x="32" y="72"/>
                </a:cxn>
                <a:cxn ang="0">
                  <a:pos x="0" y="460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44" y="302"/>
                </a:cxn>
                <a:cxn ang="0">
                  <a:pos x="258" y="310"/>
                </a:cxn>
                <a:cxn ang="0">
                  <a:pos x="268" y="322"/>
                </a:cxn>
                <a:cxn ang="0">
                  <a:pos x="270" y="348"/>
                </a:cxn>
                <a:cxn ang="0">
                  <a:pos x="440" y="530"/>
                </a:cxn>
                <a:cxn ang="0">
                  <a:pos x="620" y="370"/>
                </a:cxn>
                <a:cxn ang="0">
                  <a:pos x="1028" y="530"/>
                </a:cxn>
                <a:cxn ang="0">
                  <a:pos x="1044" y="530"/>
                </a:cxn>
                <a:cxn ang="0">
                  <a:pos x="1072" y="524"/>
                </a:cxn>
                <a:cxn ang="0">
                  <a:pos x="1090" y="510"/>
                </a:cxn>
                <a:cxn ang="0">
                  <a:pos x="1098" y="480"/>
                </a:cxn>
                <a:cxn ang="0">
                  <a:pos x="1100" y="72"/>
                </a:cxn>
                <a:cxn ang="0">
                  <a:pos x="1098" y="60"/>
                </a:cxn>
                <a:cxn ang="0">
                  <a:pos x="1090" y="36"/>
                </a:cxn>
                <a:cxn ang="0">
                  <a:pos x="1076" y="16"/>
                </a:cxn>
                <a:cxn ang="0">
                  <a:pos x="1060" y="6"/>
                </a:cxn>
                <a:cxn ang="0">
                  <a:pos x="1040" y="0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60"/>
                  </a:lnTo>
                  <a:lnTo>
                    <a:pt x="724" y="460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2" y="460"/>
                  </a:lnTo>
                  <a:lnTo>
                    <a:pt x="346" y="460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4" y="308"/>
                  </a:lnTo>
                  <a:lnTo>
                    <a:pt x="342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2" y="234"/>
                  </a:lnTo>
                  <a:lnTo>
                    <a:pt x="344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4" y="56"/>
                  </a:lnTo>
                  <a:lnTo>
                    <a:pt x="342" y="42"/>
                  </a:lnTo>
                  <a:lnTo>
                    <a:pt x="338" y="30"/>
                  </a:lnTo>
                  <a:lnTo>
                    <a:pt x="332" y="20"/>
                  </a:lnTo>
                  <a:lnTo>
                    <a:pt x="322" y="12"/>
                  </a:lnTo>
                  <a:lnTo>
                    <a:pt x="310" y="6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32" y="72"/>
                  </a:lnTo>
                  <a:lnTo>
                    <a:pt x="32" y="460"/>
                  </a:lnTo>
                  <a:lnTo>
                    <a:pt x="0" y="460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4"/>
                  </a:lnTo>
                  <a:lnTo>
                    <a:pt x="258" y="310"/>
                  </a:lnTo>
                  <a:lnTo>
                    <a:pt x="264" y="314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0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4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50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0" y="6"/>
                  </a:lnTo>
                  <a:lnTo>
                    <a:pt x="1052" y="4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458"/>
                </a:cxn>
                <a:cxn ang="0">
                  <a:pos x="492" y="0"/>
                </a:cxn>
                <a:cxn ang="0">
                  <a:pos x="346" y="314"/>
                </a:cxn>
                <a:cxn ang="0">
                  <a:pos x="344" y="302"/>
                </a:cxn>
                <a:cxn ang="0">
                  <a:pos x="326" y="280"/>
                </a:cxn>
                <a:cxn ang="0">
                  <a:pos x="298" y="266"/>
                </a:cxn>
                <a:cxn ang="0">
                  <a:pos x="314" y="260"/>
                </a:cxn>
                <a:cxn ang="0">
                  <a:pos x="340" y="242"/>
                </a:cxn>
                <a:cxn ang="0">
                  <a:pos x="346" y="214"/>
                </a:cxn>
                <a:cxn ang="0">
                  <a:pos x="346" y="56"/>
                </a:cxn>
                <a:cxn ang="0">
                  <a:pos x="332" y="18"/>
                </a:cxn>
                <a:cxn ang="0">
                  <a:pos x="310" y="4"/>
                </a:cxn>
                <a:cxn ang="0">
                  <a:pos x="0" y="0"/>
                </a:cxn>
                <a:cxn ang="0">
                  <a:pos x="32" y="458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58" y="310"/>
                </a:cxn>
                <a:cxn ang="0">
                  <a:pos x="270" y="330"/>
                </a:cxn>
                <a:cxn ang="0">
                  <a:pos x="442" y="530"/>
                </a:cxn>
                <a:cxn ang="0">
                  <a:pos x="664" y="530"/>
                </a:cxn>
                <a:cxn ang="0">
                  <a:pos x="1044" y="530"/>
                </a:cxn>
                <a:cxn ang="0">
                  <a:pos x="1082" y="518"/>
                </a:cxn>
                <a:cxn ang="0">
                  <a:pos x="1096" y="496"/>
                </a:cxn>
                <a:cxn ang="0">
                  <a:pos x="1100" y="72"/>
                </a:cxn>
                <a:cxn ang="0">
                  <a:pos x="1096" y="48"/>
                </a:cxn>
                <a:cxn ang="0">
                  <a:pos x="1082" y="22"/>
                </a:cxn>
                <a:cxn ang="0">
                  <a:pos x="1062" y="6"/>
                </a:cxn>
                <a:cxn ang="0">
                  <a:pos x="1028" y="0"/>
                </a:cxn>
                <a:cxn ang="0">
                  <a:pos x="1028" y="0"/>
                </a:cxn>
                <a:cxn ang="0">
                  <a:pos x="1060" y="8"/>
                </a:cxn>
                <a:cxn ang="0">
                  <a:pos x="1082" y="24"/>
                </a:cxn>
                <a:cxn ang="0">
                  <a:pos x="1096" y="50"/>
                </a:cxn>
                <a:cxn ang="0">
                  <a:pos x="1098" y="72"/>
                </a:cxn>
                <a:cxn ang="0">
                  <a:pos x="1098" y="480"/>
                </a:cxn>
                <a:cxn ang="0">
                  <a:pos x="1082" y="518"/>
                </a:cxn>
                <a:cxn ang="0">
                  <a:pos x="1058" y="528"/>
                </a:cxn>
                <a:cxn ang="0">
                  <a:pos x="664" y="530"/>
                </a:cxn>
                <a:cxn ang="0">
                  <a:pos x="440" y="530"/>
                </a:cxn>
                <a:cxn ang="0">
                  <a:pos x="272" y="348"/>
                </a:cxn>
                <a:cxn ang="0">
                  <a:pos x="264" y="314"/>
                </a:cxn>
                <a:cxn ang="0">
                  <a:pos x="252" y="304"/>
                </a:cxn>
                <a:cxn ang="0">
                  <a:pos x="106" y="300"/>
                </a:cxn>
                <a:cxn ang="0">
                  <a:pos x="0" y="460"/>
                </a:cxn>
                <a:cxn ang="0">
                  <a:pos x="0" y="74"/>
                </a:cxn>
                <a:cxn ang="0">
                  <a:pos x="274" y="0"/>
                </a:cxn>
                <a:cxn ang="0">
                  <a:pos x="322" y="12"/>
                </a:cxn>
                <a:cxn ang="0">
                  <a:pos x="342" y="42"/>
                </a:cxn>
                <a:cxn ang="0">
                  <a:pos x="346" y="214"/>
                </a:cxn>
                <a:cxn ang="0">
                  <a:pos x="342" y="234"/>
                </a:cxn>
                <a:cxn ang="0">
                  <a:pos x="326" y="254"/>
                </a:cxn>
                <a:cxn ang="0">
                  <a:pos x="298" y="266"/>
                </a:cxn>
                <a:cxn ang="0">
                  <a:pos x="326" y="280"/>
                </a:cxn>
                <a:cxn ang="0">
                  <a:pos x="340" y="296"/>
                </a:cxn>
                <a:cxn ang="0">
                  <a:pos x="344" y="308"/>
                </a:cxn>
                <a:cxn ang="0">
                  <a:pos x="382" y="460"/>
                </a:cxn>
                <a:cxn ang="0">
                  <a:pos x="724" y="460"/>
                </a:cxn>
                <a:cxn ang="0">
                  <a:pos x="724" y="72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1028" y="0"/>
                  </a:ln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58"/>
                  </a:lnTo>
                  <a:lnTo>
                    <a:pt x="724" y="458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0" y="458"/>
                  </a:lnTo>
                  <a:lnTo>
                    <a:pt x="346" y="458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6" y="308"/>
                  </a:lnTo>
                  <a:lnTo>
                    <a:pt x="344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4" y="234"/>
                  </a:lnTo>
                  <a:lnTo>
                    <a:pt x="346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6" y="56"/>
                  </a:lnTo>
                  <a:lnTo>
                    <a:pt x="344" y="42"/>
                  </a:lnTo>
                  <a:lnTo>
                    <a:pt x="338" y="30"/>
                  </a:lnTo>
                  <a:lnTo>
                    <a:pt x="332" y="18"/>
                  </a:lnTo>
                  <a:lnTo>
                    <a:pt x="332" y="18"/>
                  </a:lnTo>
                  <a:lnTo>
                    <a:pt x="322" y="10"/>
                  </a:lnTo>
                  <a:lnTo>
                    <a:pt x="310" y="4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2" y="72"/>
                  </a:lnTo>
                  <a:lnTo>
                    <a:pt x="32" y="458"/>
                  </a:lnTo>
                  <a:lnTo>
                    <a:pt x="0" y="458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6"/>
                  </a:lnTo>
                  <a:lnTo>
                    <a:pt x="258" y="310"/>
                  </a:lnTo>
                  <a:lnTo>
                    <a:pt x="264" y="316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2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6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48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2" y="6"/>
                  </a:lnTo>
                  <a:lnTo>
                    <a:pt x="1052" y="2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40" y="2"/>
                  </a:lnTo>
                  <a:lnTo>
                    <a:pt x="1052" y="4"/>
                  </a:lnTo>
                  <a:lnTo>
                    <a:pt x="1060" y="8"/>
                  </a:lnTo>
                  <a:lnTo>
                    <a:pt x="1068" y="12"/>
                  </a:lnTo>
                  <a:lnTo>
                    <a:pt x="1076" y="18"/>
                  </a:lnTo>
                  <a:lnTo>
                    <a:pt x="1082" y="24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96" y="50"/>
                  </a:lnTo>
                  <a:lnTo>
                    <a:pt x="1098" y="60"/>
                  </a:lnTo>
                  <a:lnTo>
                    <a:pt x="1098" y="60"/>
                  </a:lnTo>
                  <a:lnTo>
                    <a:pt x="1098" y="72"/>
                  </a:lnTo>
                  <a:lnTo>
                    <a:pt x="1098" y="460"/>
                  </a:lnTo>
                  <a:lnTo>
                    <a:pt x="1098" y="460"/>
                  </a:lnTo>
                  <a:lnTo>
                    <a:pt x="1098" y="480"/>
                  </a:lnTo>
                  <a:lnTo>
                    <a:pt x="1094" y="496"/>
                  </a:lnTo>
                  <a:lnTo>
                    <a:pt x="1088" y="508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72" y="524"/>
                  </a:lnTo>
                  <a:lnTo>
                    <a:pt x="1058" y="528"/>
                  </a:lnTo>
                  <a:lnTo>
                    <a:pt x="1044" y="530"/>
                  </a:lnTo>
                  <a:lnTo>
                    <a:pt x="1028" y="530"/>
                  </a:lnTo>
                  <a:lnTo>
                    <a:pt x="664" y="530"/>
                  </a:lnTo>
                  <a:lnTo>
                    <a:pt x="620" y="370"/>
                  </a:lnTo>
                  <a:lnTo>
                    <a:pt x="480" y="370"/>
                  </a:lnTo>
                  <a:lnTo>
                    <a:pt x="440" y="530"/>
                  </a:lnTo>
                  <a:lnTo>
                    <a:pt x="272" y="530"/>
                  </a:lnTo>
                  <a:lnTo>
                    <a:pt x="272" y="348"/>
                  </a:lnTo>
                  <a:lnTo>
                    <a:pt x="272" y="348"/>
                  </a:lnTo>
                  <a:lnTo>
                    <a:pt x="270" y="330"/>
                  </a:lnTo>
                  <a:lnTo>
                    <a:pt x="268" y="322"/>
                  </a:lnTo>
                  <a:lnTo>
                    <a:pt x="264" y="314"/>
                  </a:lnTo>
                  <a:lnTo>
                    <a:pt x="264" y="314"/>
                  </a:lnTo>
                  <a:lnTo>
                    <a:pt x="260" y="308"/>
                  </a:lnTo>
                  <a:lnTo>
                    <a:pt x="252" y="304"/>
                  </a:lnTo>
                  <a:lnTo>
                    <a:pt x="244" y="302"/>
                  </a:lnTo>
                  <a:lnTo>
                    <a:pt x="232" y="300"/>
                  </a:lnTo>
                  <a:lnTo>
                    <a:pt x="106" y="300"/>
                  </a:lnTo>
                  <a:lnTo>
                    <a:pt x="106" y="530"/>
                  </a:lnTo>
                  <a:lnTo>
                    <a:pt x="0" y="530"/>
                  </a:lnTo>
                  <a:lnTo>
                    <a:pt x="0" y="460"/>
                  </a:lnTo>
                  <a:lnTo>
                    <a:pt x="32" y="460"/>
                  </a:lnTo>
                  <a:lnTo>
                    <a:pt x="32" y="72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94" y="2"/>
                  </a:lnTo>
                  <a:lnTo>
                    <a:pt x="310" y="6"/>
                  </a:lnTo>
                  <a:lnTo>
                    <a:pt x="322" y="12"/>
                  </a:lnTo>
                  <a:lnTo>
                    <a:pt x="332" y="20"/>
                  </a:lnTo>
                  <a:lnTo>
                    <a:pt x="338" y="30"/>
                  </a:lnTo>
                  <a:lnTo>
                    <a:pt x="342" y="42"/>
                  </a:lnTo>
                  <a:lnTo>
                    <a:pt x="344" y="56"/>
                  </a:lnTo>
                  <a:lnTo>
                    <a:pt x="346" y="72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44" y="228"/>
                  </a:lnTo>
                  <a:lnTo>
                    <a:pt x="342" y="234"/>
                  </a:lnTo>
                  <a:lnTo>
                    <a:pt x="340" y="240"/>
                  </a:lnTo>
                  <a:lnTo>
                    <a:pt x="334" y="248"/>
                  </a:lnTo>
                  <a:lnTo>
                    <a:pt x="326" y="254"/>
                  </a:lnTo>
                  <a:lnTo>
                    <a:pt x="314" y="260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72"/>
                  </a:lnTo>
                  <a:lnTo>
                    <a:pt x="326" y="280"/>
                  </a:lnTo>
                  <a:lnTo>
                    <a:pt x="334" y="288"/>
                  </a:lnTo>
                  <a:lnTo>
                    <a:pt x="340" y="296"/>
                  </a:lnTo>
                  <a:lnTo>
                    <a:pt x="340" y="296"/>
                  </a:lnTo>
                  <a:lnTo>
                    <a:pt x="342" y="302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46" y="314"/>
                  </a:lnTo>
                  <a:lnTo>
                    <a:pt x="346" y="460"/>
                  </a:lnTo>
                  <a:lnTo>
                    <a:pt x="382" y="460"/>
                  </a:lnTo>
                  <a:lnTo>
                    <a:pt x="492" y="0"/>
                  </a:lnTo>
                  <a:lnTo>
                    <a:pt x="610" y="0"/>
                  </a:lnTo>
                  <a:lnTo>
                    <a:pt x="724" y="460"/>
                  </a:lnTo>
                  <a:lnTo>
                    <a:pt x="756" y="460"/>
                  </a:lnTo>
                  <a:lnTo>
                    <a:pt x="756" y="72"/>
                  </a:lnTo>
                  <a:lnTo>
                    <a:pt x="724" y="72"/>
                  </a:lnTo>
                  <a:lnTo>
                    <a:pt x="724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0" y="266"/>
                </a:cxn>
                <a:cxn ang="0">
                  <a:pos x="116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62" y="0"/>
                  </a:ln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0" y="266"/>
                  </a:lnTo>
                  <a:lnTo>
                    <a:pt x="116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4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88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4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88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6"/>
                </a:cxn>
                <a:cxn ang="0">
                  <a:pos x="190" y="376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90" y="16"/>
                </a:cxn>
                <a:cxn ang="0">
                  <a:pos x="190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64" y="2"/>
                </a:cxn>
                <a:cxn ang="0">
                  <a:pos x="176" y="4"/>
                </a:cxn>
                <a:cxn ang="0">
                  <a:pos x="184" y="10"/>
                </a:cxn>
                <a:cxn ang="0">
                  <a:pos x="188" y="16"/>
                </a:cxn>
                <a:cxn ang="0">
                  <a:pos x="188" y="16"/>
                </a:cxn>
                <a:cxn ang="0">
                  <a:pos x="192" y="22"/>
                </a:cxn>
                <a:cxn ang="0">
                  <a:pos x="194" y="30"/>
                </a:cxn>
                <a:cxn ang="0">
                  <a:pos x="194" y="42"/>
                </a:cxn>
                <a:cxn ang="0">
                  <a:pos x="194" y="348"/>
                </a:cxn>
                <a:cxn ang="0">
                  <a:pos x="194" y="348"/>
                </a:cxn>
                <a:cxn ang="0">
                  <a:pos x="194" y="364"/>
                </a:cxn>
                <a:cxn ang="0">
                  <a:pos x="192" y="370"/>
                </a:cxn>
                <a:cxn ang="0">
                  <a:pos x="190" y="374"/>
                </a:cxn>
                <a:cxn ang="0">
                  <a:pos x="190" y="374"/>
                </a:cxn>
                <a:cxn ang="0">
                  <a:pos x="186" y="380"/>
                </a:cxn>
                <a:cxn ang="0">
                  <a:pos x="180" y="382"/>
                </a:cxn>
                <a:cxn ang="0">
                  <a:pos x="170" y="386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2" y="38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0"/>
                  </a:ln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6"/>
                  </a:lnTo>
                  <a:lnTo>
                    <a:pt x="190" y="376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64" y="2"/>
                  </a:lnTo>
                  <a:lnTo>
                    <a:pt x="176" y="4"/>
                  </a:lnTo>
                  <a:lnTo>
                    <a:pt x="184" y="10"/>
                  </a:lnTo>
                  <a:lnTo>
                    <a:pt x="188" y="16"/>
                  </a:lnTo>
                  <a:lnTo>
                    <a:pt x="188" y="16"/>
                  </a:lnTo>
                  <a:lnTo>
                    <a:pt x="192" y="22"/>
                  </a:lnTo>
                  <a:lnTo>
                    <a:pt x="194" y="30"/>
                  </a:lnTo>
                  <a:lnTo>
                    <a:pt x="194" y="42"/>
                  </a:lnTo>
                  <a:lnTo>
                    <a:pt x="194" y="348"/>
                  </a:lnTo>
                  <a:lnTo>
                    <a:pt x="194" y="348"/>
                  </a:lnTo>
                  <a:lnTo>
                    <a:pt x="194" y="364"/>
                  </a:lnTo>
                  <a:lnTo>
                    <a:pt x="192" y="370"/>
                  </a:lnTo>
                  <a:lnTo>
                    <a:pt x="190" y="374"/>
                  </a:lnTo>
                  <a:lnTo>
                    <a:pt x="190" y="374"/>
                  </a:lnTo>
                  <a:lnTo>
                    <a:pt x="186" y="380"/>
                  </a:lnTo>
                  <a:lnTo>
                    <a:pt x="180" y="382"/>
                  </a:lnTo>
                  <a:lnTo>
                    <a:pt x="170" y="386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2" y="38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6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4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2"/>
                </a:cxn>
                <a:cxn ang="0">
                  <a:pos x="128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6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4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2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8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6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40" y="2"/>
                </a:cxn>
                <a:cxn ang="0">
                  <a:pos x="148" y="4"/>
                </a:cxn>
                <a:cxn ang="0">
                  <a:pos x="154" y="8"/>
                </a:cxn>
                <a:cxn ang="0">
                  <a:pos x="160" y="12"/>
                </a:cxn>
                <a:cxn ang="0">
                  <a:pos x="162" y="18"/>
                </a:cxn>
                <a:cxn ang="0">
                  <a:pos x="164" y="24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120"/>
                </a:cxn>
                <a:cxn ang="0">
                  <a:pos x="168" y="120"/>
                </a:cxn>
                <a:cxn ang="0">
                  <a:pos x="166" y="132"/>
                </a:cxn>
                <a:cxn ang="0">
                  <a:pos x="164" y="138"/>
                </a:cxn>
                <a:cxn ang="0">
                  <a:pos x="162" y="144"/>
                </a:cxn>
                <a:cxn ang="0">
                  <a:pos x="158" y="150"/>
                </a:cxn>
                <a:cxn ang="0">
                  <a:pos x="152" y="154"/>
                </a:cxn>
                <a:cxn ang="0">
                  <a:pos x="144" y="158"/>
                </a:cxn>
                <a:cxn ang="0">
                  <a:pos x="134" y="160"/>
                </a:cxn>
                <a:cxn ang="0">
                  <a:pos x="134" y="162"/>
                </a:cxn>
                <a:cxn ang="0">
                  <a:pos x="134" y="160"/>
                </a:cxn>
                <a:cxn ang="0">
                  <a:pos x="2" y="16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0"/>
                  </a:ln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8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6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0" y="2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60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6" y="132"/>
                  </a:lnTo>
                  <a:lnTo>
                    <a:pt x="164" y="138"/>
                  </a:lnTo>
                  <a:lnTo>
                    <a:pt x="162" y="144"/>
                  </a:lnTo>
                  <a:lnTo>
                    <a:pt x="158" y="150"/>
                  </a:lnTo>
                  <a:lnTo>
                    <a:pt x="152" y="154"/>
                  </a:lnTo>
                  <a:lnTo>
                    <a:pt x="144" y="158"/>
                  </a:lnTo>
                  <a:lnTo>
                    <a:pt x="134" y="160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2" y="16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116"/>
            <p:cNvGrpSpPr/>
            <p:nvPr userDrawn="1"/>
          </p:nvGrpSpPr>
          <p:grpSpPr>
            <a:xfrm>
              <a:off x="8024971" y="851993"/>
              <a:ext cx="972753" cy="96765"/>
              <a:chOff x="8024971" y="851993"/>
              <a:chExt cx="972753" cy="96765"/>
            </a:xfrm>
          </p:grpSpPr>
          <p:sp>
            <p:nvSpPr>
              <p:cNvPr id="72" name="Freeform 69"/>
              <p:cNvSpPr>
                <a:spLocks/>
              </p:cNvSpPr>
              <p:nvPr/>
            </p:nvSpPr>
            <p:spPr bwMode="auto">
              <a:xfrm>
                <a:off x="8024971" y="857157"/>
                <a:ext cx="56765" cy="69666"/>
              </a:xfrm>
              <a:custGeom>
                <a:avLst/>
                <a:gdLst/>
                <a:ahLst/>
                <a:cxnLst>
                  <a:cxn ang="0">
                    <a:pos x="42" y="66"/>
                  </a:cxn>
                  <a:cxn ang="0">
                    <a:pos x="38" y="108"/>
                  </a:cxn>
                  <a:cxn ang="0">
                    <a:pos x="24" y="108"/>
                  </a:cxn>
                  <a:cxn ang="0">
                    <a:pos x="30" y="6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54"/>
                  </a:cxn>
                  <a:cxn ang="0">
                    <a:pos x="40" y="54"/>
                  </a:cxn>
                  <a:cxn ang="0">
                    <a:pos x="76" y="0"/>
                  </a:cxn>
                  <a:cxn ang="0">
                    <a:pos x="88" y="0"/>
                  </a:cxn>
                  <a:cxn ang="0">
                    <a:pos x="42" y="66"/>
                  </a:cxn>
                </a:cxnLst>
                <a:rect l="0" t="0" r="r" b="b"/>
                <a:pathLst>
                  <a:path w="88" h="108">
                    <a:moveTo>
                      <a:pt x="42" y="66"/>
                    </a:moveTo>
                    <a:lnTo>
                      <a:pt x="38" y="108"/>
                    </a:lnTo>
                    <a:lnTo>
                      <a:pt x="24" y="108"/>
                    </a:lnTo>
                    <a:lnTo>
                      <a:pt x="30" y="6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54"/>
                    </a:lnTo>
                    <a:lnTo>
                      <a:pt x="40" y="54"/>
                    </a:lnTo>
                    <a:lnTo>
                      <a:pt x="76" y="0"/>
                    </a:lnTo>
                    <a:lnTo>
                      <a:pt x="88" y="0"/>
                    </a:lnTo>
                    <a:lnTo>
                      <a:pt x="42" y="6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0"/>
              <p:cNvSpPr>
                <a:spLocks noEditPoints="1"/>
              </p:cNvSpPr>
              <p:nvPr/>
            </p:nvSpPr>
            <p:spPr bwMode="auto">
              <a:xfrm>
                <a:off x="807399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6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1"/>
              <p:cNvSpPr>
                <a:spLocks/>
              </p:cNvSpPr>
              <p:nvPr/>
            </p:nvSpPr>
            <p:spPr bwMode="auto">
              <a:xfrm>
                <a:off x="8137211" y="873928"/>
                <a:ext cx="47734" cy="52895"/>
              </a:xfrm>
              <a:custGeom>
                <a:avLst/>
                <a:gdLst/>
                <a:ahLst/>
                <a:cxnLst>
                  <a:cxn ang="0">
                    <a:pos x="54" y="82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44" y="78"/>
                  </a:cxn>
                  <a:cxn ang="0">
                    <a:pos x="44" y="78"/>
                  </a:cxn>
                  <a:cxn ang="0">
                    <a:pos x="36" y="82"/>
                  </a:cxn>
                  <a:cxn ang="0">
                    <a:pos x="36" y="82"/>
                  </a:cxn>
                  <a:cxn ang="0">
                    <a:pos x="28" y="82"/>
                  </a:cxn>
                  <a:cxn ang="0">
                    <a:pos x="28" y="82"/>
                  </a:cxn>
                  <a:cxn ang="0">
                    <a:pos x="20" y="82"/>
                  </a:cxn>
                  <a:cxn ang="0">
                    <a:pos x="20" y="82"/>
                  </a:cxn>
                  <a:cxn ang="0">
                    <a:pos x="12" y="82"/>
                  </a:cxn>
                  <a:cxn ang="0">
                    <a:pos x="12" y="82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2" y="70"/>
                  </a:cxn>
                  <a:cxn ang="0">
                    <a:pos x="2" y="70"/>
                  </a:cxn>
                  <a:cxn ang="0">
                    <a:pos x="0" y="58"/>
                  </a:cxn>
                  <a:cxn ang="0">
                    <a:pos x="8" y="0"/>
                  </a:cxn>
                  <a:cxn ang="0">
                    <a:pos x="20" y="0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12" y="58"/>
                  </a:cxn>
                  <a:cxn ang="0">
                    <a:pos x="12" y="58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8" y="70"/>
                  </a:cxn>
                  <a:cxn ang="0">
                    <a:pos x="18" y="70"/>
                  </a:cxn>
                  <a:cxn ang="0">
                    <a:pos x="20" y="72"/>
                  </a:cxn>
                  <a:cxn ang="0">
                    <a:pos x="26" y="72"/>
                  </a:cxn>
                  <a:cxn ang="0">
                    <a:pos x="26" y="72"/>
                  </a:cxn>
                  <a:cxn ang="0">
                    <a:pos x="34" y="72"/>
                  </a:cxn>
                  <a:cxn ang="0">
                    <a:pos x="34" y="72"/>
                  </a:cxn>
                  <a:cxn ang="0">
                    <a:pos x="42" y="70"/>
                  </a:cxn>
                  <a:cxn ang="0">
                    <a:pos x="42" y="70"/>
                  </a:cxn>
                  <a:cxn ang="0">
                    <a:pos x="48" y="66"/>
                  </a:cxn>
                  <a:cxn ang="0">
                    <a:pos x="48" y="66"/>
                  </a:cxn>
                  <a:cxn ang="0">
                    <a:pos x="54" y="64"/>
                  </a:cxn>
                  <a:cxn ang="0">
                    <a:pos x="62" y="0"/>
                  </a:cxn>
                  <a:cxn ang="0">
                    <a:pos x="74" y="0"/>
                  </a:cxn>
                  <a:cxn ang="0">
                    <a:pos x="64" y="82"/>
                  </a:cxn>
                  <a:cxn ang="0">
                    <a:pos x="54" y="82"/>
                  </a:cxn>
                </a:cxnLst>
                <a:rect l="0" t="0" r="r" b="b"/>
                <a:pathLst>
                  <a:path w="74" h="82">
                    <a:moveTo>
                      <a:pt x="54" y="82"/>
                    </a:moveTo>
                    <a:lnTo>
                      <a:pt x="54" y="72"/>
                    </a:lnTo>
                    <a:lnTo>
                      <a:pt x="54" y="72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0" y="82"/>
                    </a:lnTo>
                    <a:lnTo>
                      <a:pt x="20" y="82"/>
                    </a:lnTo>
                    <a:lnTo>
                      <a:pt x="12" y="82"/>
                    </a:lnTo>
                    <a:lnTo>
                      <a:pt x="12" y="82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0" y="72"/>
                    </a:lnTo>
                    <a:lnTo>
                      <a:pt x="26" y="72"/>
                    </a:lnTo>
                    <a:lnTo>
                      <a:pt x="26" y="72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4" y="64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64" y="82"/>
                    </a:lnTo>
                    <a:lnTo>
                      <a:pt x="54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2"/>
              <p:cNvSpPr>
                <a:spLocks/>
              </p:cNvSpPr>
              <p:nvPr/>
            </p:nvSpPr>
            <p:spPr bwMode="auto">
              <a:xfrm>
                <a:off x="8195267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4" y="12"/>
                  </a:cxn>
                  <a:cxn ang="0">
                    <a:pos x="34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4" y="12"/>
                  </a:cxn>
                  <a:cxn ang="0">
                    <a:pos x="34" y="12"/>
                  </a:cxn>
                </a:cxnLst>
                <a:rect l="0" t="0" r="r" b="b"/>
                <a:pathLst>
                  <a:path w="54" h="82">
                    <a:moveTo>
                      <a:pt x="34" y="12"/>
                    </a:moveTo>
                    <a:lnTo>
                      <a:pt x="34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4" y="12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3"/>
              <p:cNvSpPr>
                <a:spLocks/>
              </p:cNvSpPr>
              <p:nvPr/>
            </p:nvSpPr>
            <p:spPr bwMode="auto">
              <a:xfrm>
                <a:off x="8267513" y="857157"/>
                <a:ext cx="63216" cy="69666"/>
              </a:xfrm>
              <a:custGeom>
                <a:avLst/>
                <a:gdLst/>
                <a:ahLst/>
                <a:cxnLst>
                  <a:cxn ang="0">
                    <a:pos x="84" y="108"/>
                  </a:cxn>
                  <a:cxn ang="0">
                    <a:pos x="66" y="108"/>
                  </a:cxn>
                  <a:cxn ang="0">
                    <a:pos x="24" y="10"/>
                  </a:cxn>
                  <a:cxn ang="0">
                    <a:pos x="22" y="10"/>
                  </a:cxn>
                  <a:cxn ang="0">
                    <a:pos x="12" y="108"/>
                  </a:cxn>
                  <a:cxn ang="0">
                    <a:pos x="0" y="108"/>
                  </a:cxn>
                  <a:cxn ang="0">
                    <a:pos x="14" y="0"/>
                  </a:cxn>
                  <a:cxn ang="0">
                    <a:pos x="32" y="0"/>
                  </a:cxn>
                  <a:cxn ang="0">
                    <a:pos x="74" y="94"/>
                  </a:cxn>
                  <a:cxn ang="0">
                    <a:pos x="76" y="94"/>
                  </a:cxn>
                  <a:cxn ang="0">
                    <a:pos x="86" y="0"/>
                  </a:cxn>
                  <a:cxn ang="0">
                    <a:pos x="98" y="0"/>
                  </a:cxn>
                  <a:cxn ang="0">
                    <a:pos x="84" y="108"/>
                  </a:cxn>
                </a:cxnLst>
                <a:rect l="0" t="0" r="r" b="b"/>
                <a:pathLst>
                  <a:path w="98" h="108">
                    <a:moveTo>
                      <a:pt x="84" y="108"/>
                    </a:moveTo>
                    <a:lnTo>
                      <a:pt x="66" y="108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12" y="108"/>
                    </a:lnTo>
                    <a:lnTo>
                      <a:pt x="0" y="108"/>
                    </a:lnTo>
                    <a:lnTo>
                      <a:pt x="14" y="0"/>
                    </a:lnTo>
                    <a:lnTo>
                      <a:pt x="32" y="0"/>
                    </a:lnTo>
                    <a:lnTo>
                      <a:pt x="74" y="94"/>
                    </a:lnTo>
                    <a:lnTo>
                      <a:pt x="76" y="94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84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4"/>
              <p:cNvSpPr>
                <a:spLocks noEditPoints="1"/>
              </p:cNvSpPr>
              <p:nvPr/>
            </p:nvSpPr>
            <p:spPr bwMode="auto">
              <a:xfrm>
                <a:off x="8338470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4" y="46"/>
                  </a:cxn>
                  <a:cxn ang="0">
                    <a:pos x="16" y="64"/>
                  </a:cxn>
                  <a:cxn ang="0">
                    <a:pos x="20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6" y="76"/>
                  </a:cxn>
                  <a:cxn ang="0">
                    <a:pos x="66" y="74"/>
                  </a:cxn>
                  <a:cxn ang="0">
                    <a:pos x="64" y="82"/>
                  </a:cxn>
                  <a:cxn ang="0">
                    <a:pos x="52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2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4" y="0"/>
                  </a:cxn>
                  <a:cxn ang="0">
                    <a:pos x="52" y="2"/>
                  </a:cxn>
                  <a:cxn ang="0">
                    <a:pos x="60" y="4"/>
                  </a:cxn>
                  <a:cxn ang="0">
                    <a:pos x="70" y="12"/>
                  </a:cxn>
                  <a:cxn ang="0">
                    <a:pos x="74" y="18"/>
                  </a:cxn>
                  <a:cxn ang="0">
                    <a:pos x="76" y="26"/>
                  </a:cxn>
                  <a:cxn ang="0">
                    <a:pos x="76" y="44"/>
                  </a:cxn>
                  <a:cxn ang="0">
                    <a:pos x="14" y="46"/>
                  </a:cxn>
                  <a:cxn ang="0">
                    <a:pos x="62" y="26"/>
                  </a:cxn>
                  <a:cxn ang="0">
                    <a:pos x="60" y="18"/>
                  </a:cxn>
                  <a:cxn ang="0">
                    <a:pos x="54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4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4" y="46"/>
                    </a:moveTo>
                    <a:lnTo>
                      <a:pt x="14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20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66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30" y="84"/>
                    </a:lnTo>
                    <a:lnTo>
                      <a:pt x="20" y="82"/>
                    </a:lnTo>
                    <a:lnTo>
                      <a:pt x="14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2" y="60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4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66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6" y="34"/>
                    </a:lnTo>
                    <a:lnTo>
                      <a:pt x="76" y="44"/>
                    </a:lnTo>
                    <a:lnTo>
                      <a:pt x="76" y="46"/>
                    </a:lnTo>
                    <a:lnTo>
                      <a:pt x="14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60" y="18"/>
                    </a:lnTo>
                    <a:lnTo>
                      <a:pt x="60" y="18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2" y="10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18" y="26"/>
                    </a:lnTo>
                    <a:lnTo>
                      <a:pt x="16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5"/>
              <p:cNvSpPr>
                <a:spLocks/>
              </p:cNvSpPr>
              <p:nvPr/>
            </p:nvSpPr>
            <p:spPr bwMode="auto">
              <a:xfrm>
                <a:off x="8395235" y="855866"/>
                <a:ext cx="34833" cy="70957"/>
              </a:xfrm>
              <a:custGeom>
                <a:avLst/>
                <a:gdLst/>
                <a:ahLst/>
                <a:cxnLst>
                  <a:cxn ang="0">
                    <a:pos x="30" y="38"/>
                  </a:cxn>
                  <a:cxn ang="0">
                    <a:pos x="24" y="90"/>
                  </a:cxn>
                  <a:cxn ang="0">
                    <a:pos x="24" y="90"/>
                  </a:cxn>
                  <a:cxn ang="0">
                    <a:pos x="22" y="96"/>
                  </a:cxn>
                  <a:cxn ang="0">
                    <a:pos x="22" y="96"/>
                  </a:cxn>
                  <a:cxn ang="0">
                    <a:pos x="24" y="100"/>
                  </a:cxn>
                  <a:cxn ang="0">
                    <a:pos x="24" y="100"/>
                  </a:cxn>
                  <a:cxn ang="0">
                    <a:pos x="28" y="100"/>
                  </a:cxn>
                  <a:cxn ang="0">
                    <a:pos x="28" y="100"/>
                  </a:cxn>
                  <a:cxn ang="0">
                    <a:pos x="34" y="100"/>
                  </a:cxn>
                  <a:cxn ang="0">
                    <a:pos x="44" y="100"/>
                  </a:cxn>
                  <a:cxn ang="0">
                    <a:pos x="44" y="110"/>
                  </a:cxn>
                  <a:cxn ang="0">
                    <a:pos x="32" y="110"/>
                  </a:cxn>
                  <a:cxn ang="0">
                    <a:pos x="32" y="110"/>
                  </a:cxn>
                  <a:cxn ang="0">
                    <a:pos x="22" y="110"/>
                  </a:cxn>
                  <a:cxn ang="0">
                    <a:pos x="22" y="110"/>
                  </a:cxn>
                  <a:cxn ang="0">
                    <a:pos x="14" y="108"/>
                  </a:cxn>
                  <a:cxn ang="0">
                    <a:pos x="14" y="108"/>
                  </a:cxn>
                  <a:cxn ang="0">
                    <a:pos x="12" y="104"/>
                  </a:cxn>
                  <a:cxn ang="0">
                    <a:pos x="10" y="102"/>
                  </a:cxn>
                  <a:cxn ang="0">
                    <a:pos x="10" y="102"/>
                  </a:cxn>
                  <a:cxn ang="0">
                    <a:pos x="10" y="90"/>
                  </a:cxn>
                  <a:cxn ang="0">
                    <a:pos x="18" y="38"/>
                  </a:cxn>
                  <a:cxn ang="0">
                    <a:pos x="0" y="38"/>
                  </a:cxn>
                  <a:cxn ang="0">
                    <a:pos x="2" y="28"/>
                  </a:cxn>
                  <a:cxn ang="0">
                    <a:pos x="18" y="28"/>
                  </a:cxn>
                  <a:cxn ang="0">
                    <a:pos x="22" y="4"/>
                  </a:cxn>
                  <a:cxn ang="0">
                    <a:pos x="22" y="4"/>
                  </a:cxn>
                  <a:cxn ang="0">
                    <a:pos x="24" y="4"/>
                  </a:cxn>
                  <a:cxn ang="0">
                    <a:pos x="24" y="4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0" y="28"/>
                  </a:cxn>
                  <a:cxn ang="0">
                    <a:pos x="54" y="28"/>
                  </a:cxn>
                  <a:cxn ang="0">
                    <a:pos x="52" y="38"/>
                  </a:cxn>
                  <a:cxn ang="0">
                    <a:pos x="30" y="38"/>
                  </a:cxn>
                </a:cxnLst>
                <a:rect l="0" t="0" r="r" b="b"/>
                <a:pathLst>
                  <a:path w="54" h="110">
                    <a:moveTo>
                      <a:pt x="30" y="38"/>
                    </a:moveTo>
                    <a:lnTo>
                      <a:pt x="24" y="90"/>
                    </a:lnTo>
                    <a:lnTo>
                      <a:pt x="24" y="90"/>
                    </a:lnTo>
                    <a:lnTo>
                      <a:pt x="22" y="96"/>
                    </a:lnTo>
                    <a:lnTo>
                      <a:pt x="22" y="96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8" y="100"/>
                    </a:lnTo>
                    <a:lnTo>
                      <a:pt x="28" y="100"/>
                    </a:lnTo>
                    <a:lnTo>
                      <a:pt x="34" y="100"/>
                    </a:lnTo>
                    <a:lnTo>
                      <a:pt x="44" y="100"/>
                    </a:lnTo>
                    <a:lnTo>
                      <a:pt x="44" y="110"/>
                    </a:lnTo>
                    <a:lnTo>
                      <a:pt x="32" y="110"/>
                    </a:lnTo>
                    <a:lnTo>
                      <a:pt x="32" y="110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12" y="104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10" y="90"/>
                    </a:lnTo>
                    <a:lnTo>
                      <a:pt x="18" y="38"/>
                    </a:lnTo>
                    <a:lnTo>
                      <a:pt x="0" y="38"/>
                    </a:lnTo>
                    <a:lnTo>
                      <a:pt x="2" y="28"/>
                    </a:lnTo>
                    <a:lnTo>
                      <a:pt x="18" y="28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0" y="28"/>
                    </a:lnTo>
                    <a:lnTo>
                      <a:pt x="54" y="28"/>
                    </a:lnTo>
                    <a:lnTo>
                      <a:pt x="52" y="38"/>
                    </a:lnTo>
                    <a:lnTo>
                      <a:pt x="30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6"/>
              <p:cNvSpPr>
                <a:spLocks/>
              </p:cNvSpPr>
              <p:nvPr/>
            </p:nvSpPr>
            <p:spPr bwMode="auto">
              <a:xfrm>
                <a:off x="8436519" y="873928"/>
                <a:ext cx="74827" cy="52895"/>
              </a:xfrm>
              <a:custGeom>
                <a:avLst/>
                <a:gdLst/>
                <a:ahLst/>
                <a:cxnLst>
                  <a:cxn ang="0">
                    <a:pos x="86" y="82"/>
                  </a:cxn>
                  <a:cxn ang="0">
                    <a:pos x="68" y="82"/>
                  </a:cxn>
                  <a:cxn ang="0">
                    <a:pos x="56" y="12"/>
                  </a:cxn>
                  <a:cxn ang="0">
                    <a:pos x="56" y="12"/>
                  </a:cxn>
                  <a:cxn ang="0">
                    <a:pos x="28" y="82"/>
                  </a:cxn>
                  <a:cxn ang="0">
                    <a:pos x="8" y="82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6" y="42"/>
                  </a:cxn>
                  <a:cxn ang="0">
                    <a:pos x="16" y="42"/>
                  </a:cxn>
                  <a:cxn ang="0">
                    <a:pos x="18" y="56"/>
                  </a:cxn>
                  <a:cxn ang="0">
                    <a:pos x="18" y="56"/>
                  </a:cxn>
                  <a:cxn ang="0">
                    <a:pos x="18" y="72"/>
                  </a:cxn>
                  <a:cxn ang="0">
                    <a:pos x="22" y="72"/>
                  </a:cxn>
                  <a:cxn ang="0">
                    <a:pos x="22" y="72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4" y="42"/>
                  </a:cxn>
                  <a:cxn ang="0">
                    <a:pos x="34" y="42"/>
                  </a:cxn>
                  <a:cxn ang="0">
                    <a:pos x="40" y="26"/>
                  </a:cxn>
                  <a:cxn ang="0">
                    <a:pos x="40" y="26"/>
                  </a:cxn>
                  <a:cxn ang="0">
                    <a:pos x="46" y="10"/>
                  </a:cxn>
                  <a:cxn ang="0">
                    <a:pos x="46" y="10"/>
                  </a:cxn>
                  <a:cxn ang="0">
                    <a:pos x="48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10"/>
                  </a:cxn>
                  <a:cxn ang="0">
                    <a:pos x="68" y="10"/>
                  </a:cxn>
                  <a:cxn ang="0">
                    <a:pos x="70" y="26"/>
                  </a:cxn>
                  <a:cxn ang="0">
                    <a:pos x="70" y="26"/>
                  </a:cxn>
                  <a:cxn ang="0">
                    <a:pos x="72" y="42"/>
                  </a:cxn>
                  <a:cxn ang="0">
                    <a:pos x="72" y="42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8" y="72"/>
                  </a:cxn>
                  <a:cxn ang="0">
                    <a:pos x="80" y="72"/>
                  </a:cxn>
                  <a:cxn ang="0">
                    <a:pos x="80" y="72"/>
                  </a:cxn>
                  <a:cxn ang="0">
                    <a:pos x="86" y="58"/>
                  </a:cxn>
                  <a:cxn ang="0">
                    <a:pos x="86" y="58"/>
                  </a:cxn>
                  <a:cxn ang="0">
                    <a:pos x="90" y="42"/>
                  </a:cxn>
                  <a:cxn ang="0">
                    <a:pos x="90" y="42"/>
                  </a:cxn>
                  <a:cxn ang="0">
                    <a:pos x="96" y="26"/>
                  </a:cxn>
                  <a:cxn ang="0">
                    <a:pos x="96" y="26"/>
                  </a:cxn>
                  <a:cxn ang="0">
                    <a:pos x="102" y="10"/>
                  </a:cxn>
                  <a:cxn ang="0">
                    <a:pos x="102" y="10"/>
                  </a:cxn>
                  <a:cxn ang="0">
                    <a:pos x="106" y="0"/>
                  </a:cxn>
                  <a:cxn ang="0">
                    <a:pos x="116" y="0"/>
                  </a:cxn>
                  <a:cxn ang="0">
                    <a:pos x="86" y="82"/>
                  </a:cxn>
                </a:cxnLst>
                <a:rect l="0" t="0" r="r" b="b"/>
                <a:pathLst>
                  <a:path w="116" h="82">
                    <a:moveTo>
                      <a:pt x="86" y="82"/>
                    </a:moveTo>
                    <a:lnTo>
                      <a:pt x="68" y="8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28" y="82"/>
                    </a:lnTo>
                    <a:lnTo>
                      <a:pt x="8" y="82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72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72" y="42"/>
                    </a:lnTo>
                    <a:lnTo>
                      <a:pt x="72" y="42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0" y="42"/>
                    </a:lnTo>
                    <a:lnTo>
                      <a:pt x="90" y="42"/>
                    </a:lnTo>
                    <a:lnTo>
                      <a:pt x="96" y="26"/>
                    </a:lnTo>
                    <a:lnTo>
                      <a:pt x="96" y="26"/>
                    </a:lnTo>
                    <a:lnTo>
                      <a:pt x="102" y="10"/>
                    </a:lnTo>
                    <a:lnTo>
                      <a:pt x="102" y="1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86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7"/>
              <p:cNvSpPr>
                <a:spLocks noEditPoints="1"/>
              </p:cNvSpPr>
              <p:nvPr/>
            </p:nvSpPr>
            <p:spPr bwMode="auto">
              <a:xfrm>
                <a:off x="851650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4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8"/>
              <p:cNvSpPr>
                <a:spLocks/>
              </p:cNvSpPr>
              <p:nvPr/>
            </p:nvSpPr>
            <p:spPr bwMode="auto">
              <a:xfrm>
                <a:off x="8577142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36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6" y="12"/>
                  </a:cxn>
                  <a:cxn ang="0">
                    <a:pos x="36" y="12"/>
                  </a:cxn>
                </a:cxnLst>
                <a:rect l="0" t="0" r="r" b="b"/>
                <a:pathLst>
                  <a:path w="54" h="82">
                    <a:moveTo>
                      <a:pt x="36" y="12"/>
                    </a:moveTo>
                    <a:lnTo>
                      <a:pt x="36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6" y="1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8614556" y="851996"/>
                <a:ext cx="49025" cy="74827"/>
              </a:xfrm>
              <a:custGeom>
                <a:avLst/>
                <a:gdLst/>
                <a:ahLst/>
                <a:cxnLst>
                  <a:cxn ang="0">
                    <a:pos x="54" y="116"/>
                  </a:cxn>
                  <a:cxn ang="0">
                    <a:pos x="18" y="72"/>
                  </a:cxn>
                  <a:cxn ang="0">
                    <a:pos x="12" y="116"/>
                  </a:cxn>
                  <a:cxn ang="0">
                    <a:pos x="0" y="116"/>
                  </a:cxn>
                  <a:cxn ang="0">
                    <a:pos x="14" y="0"/>
                  </a:cxn>
                  <a:cxn ang="0">
                    <a:pos x="26" y="0"/>
                  </a:cxn>
                  <a:cxn ang="0">
                    <a:pos x="18" y="70"/>
                  </a:cxn>
                  <a:cxn ang="0">
                    <a:pos x="60" y="34"/>
                  </a:cxn>
                  <a:cxn ang="0">
                    <a:pos x="76" y="34"/>
                  </a:cxn>
                  <a:cxn ang="0">
                    <a:pos x="32" y="70"/>
                  </a:cxn>
                  <a:cxn ang="0">
                    <a:pos x="70" y="116"/>
                  </a:cxn>
                  <a:cxn ang="0">
                    <a:pos x="54" y="116"/>
                  </a:cxn>
                </a:cxnLst>
                <a:rect l="0" t="0" r="r" b="b"/>
                <a:pathLst>
                  <a:path w="76" h="116">
                    <a:moveTo>
                      <a:pt x="54" y="116"/>
                    </a:moveTo>
                    <a:lnTo>
                      <a:pt x="18" y="72"/>
                    </a:lnTo>
                    <a:lnTo>
                      <a:pt x="12" y="116"/>
                    </a:lnTo>
                    <a:lnTo>
                      <a:pt x="0" y="116"/>
                    </a:lnTo>
                    <a:lnTo>
                      <a:pt x="14" y="0"/>
                    </a:lnTo>
                    <a:lnTo>
                      <a:pt x="26" y="0"/>
                    </a:lnTo>
                    <a:lnTo>
                      <a:pt x="18" y="70"/>
                    </a:lnTo>
                    <a:lnTo>
                      <a:pt x="60" y="34"/>
                    </a:lnTo>
                    <a:lnTo>
                      <a:pt x="76" y="34"/>
                    </a:lnTo>
                    <a:lnTo>
                      <a:pt x="32" y="70"/>
                    </a:lnTo>
                    <a:lnTo>
                      <a:pt x="70" y="116"/>
                    </a:lnTo>
                    <a:lnTo>
                      <a:pt x="54" y="1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0"/>
              <p:cNvSpPr>
                <a:spLocks/>
              </p:cNvSpPr>
              <p:nvPr/>
            </p:nvSpPr>
            <p:spPr bwMode="auto">
              <a:xfrm>
                <a:off x="8672612" y="855866"/>
                <a:ext cx="14191" cy="23222"/>
              </a:xfrm>
              <a:custGeom>
                <a:avLst/>
                <a:gdLst/>
                <a:ahLst/>
                <a:cxnLst>
                  <a:cxn ang="0">
                    <a:pos x="8" y="36"/>
                  </a:cxn>
                  <a:cxn ang="0">
                    <a:pos x="0" y="36"/>
                  </a:cxn>
                  <a:cxn ang="0">
                    <a:pos x="6" y="0"/>
                  </a:cxn>
                  <a:cxn ang="0">
                    <a:pos x="22" y="0"/>
                  </a:cxn>
                  <a:cxn ang="0">
                    <a:pos x="8" y="36"/>
                  </a:cxn>
                </a:cxnLst>
                <a:rect l="0" t="0" r="r" b="b"/>
                <a:pathLst>
                  <a:path w="22" h="36">
                    <a:moveTo>
                      <a:pt x="8" y="36"/>
                    </a:moveTo>
                    <a:lnTo>
                      <a:pt x="0" y="36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8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1"/>
              <p:cNvSpPr>
                <a:spLocks/>
              </p:cNvSpPr>
              <p:nvPr/>
            </p:nvSpPr>
            <p:spPr bwMode="auto">
              <a:xfrm>
                <a:off x="8691963" y="872638"/>
                <a:ext cx="42574" cy="55475"/>
              </a:xfrm>
              <a:custGeom>
                <a:avLst/>
                <a:gdLst/>
                <a:ahLst/>
                <a:cxnLst>
                  <a:cxn ang="0">
                    <a:pos x="64" y="60"/>
                  </a:cxn>
                  <a:cxn ang="0">
                    <a:pos x="54" y="78"/>
                  </a:cxn>
                  <a:cxn ang="0">
                    <a:pos x="48" y="82"/>
                  </a:cxn>
                  <a:cxn ang="0">
                    <a:pos x="26" y="86"/>
                  </a:cxn>
                  <a:cxn ang="0">
                    <a:pos x="12" y="84"/>
                  </a:cxn>
                  <a:cxn ang="0">
                    <a:pos x="0" y="82"/>
                  </a:cxn>
                  <a:cxn ang="0">
                    <a:pos x="2" y="74"/>
                  </a:cxn>
                  <a:cxn ang="0">
                    <a:pos x="12" y="76"/>
                  </a:cxn>
                  <a:cxn ang="0">
                    <a:pos x="24" y="76"/>
                  </a:cxn>
                  <a:cxn ang="0">
                    <a:pos x="34" y="76"/>
                  </a:cxn>
                  <a:cxn ang="0">
                    <a:pos x="42" y="74"/>
                  </a:cxn>
                  <a:cxn ang="0">
                    <a:pos x="48" y="70"/>
                  </a:cxn>
                  <a:cxn ang="0">
                    <a:pos x="52" y="62"/>
                  </a:cxn>
                  <a:cxn ang="0">
                    <a:pos x="52" y="58"/>
                  </a:cxn>
                  <a:cxn ang="0">
                    <a:pos x="50" y="54"/>
                  </a:cxn>
                  <a:cxn ang="0">
                    <a:pos x="44" y="50"/>
                  </a:cxn>
                  <a:cxn ang="0">
                    <a:pos x="36" y="48"/>
                  </a:cxn>
                  <a:cxn ang="0">
                    <a:pos x="28" y="46"/>
                  </a:cxn>
                  <a:cxn ang="0">
                    <a:pos x="20" y="44"/>
                  </a:cxn>
                  <a:cxn ang="0">
                    <a:pos x="12" y="40"/>
                  </a:cxn>
                  <a:cxn ang="0">
                    <a:pos x="8" y="34"/>
                  </a:cxn>
                  <a:cxn ang="0">
                    <a:pos x="8" y="24"/>
                  </a:cxn>
                  <a:cxn ang="0">
                    <a:pos x="12" y="12"/>
                  </a:cxn>
                  <a:cxn ang="0">
                    <a:pos x="20" y="6"/>
                  </a:cxn>
                  <a:cxn ang="0">
                    <a:pos x="30" y="2"/>
                  </a:cxn>
                  <a:cxn ang="0">
                    <a:pos x="42" y="0"/>
                  </a:cxn>
                  <a:cxn ang="0">
                    <a:pos x="56" y="2"/>
                  </a:cxn>
                  <a:cxn ang="0">
                    <a:pos x="66" y="2"/>
                  </a:cxn>
                  <a:cxn ang="0">
                    <a:pos x="64" y="12"/>
                  </a:cxn>
                  <a:cxn ang="0">
                    <a:pos x="56" y="10"/>
                  </a:cxn>
                  <a:cxn ang="0">
                    <a:pos x="44" y="10"/>
                  </a:cxn>
                  <a:cxn ang="0">
                    <a:pos x="36" y="10"/>
                  </a:cxn>
                  <a:cxn ang="0">
                    <a:pos x="28" y="12"/>
                  </a:cxn>
                  <a:cxn ang="0">
                    <a:pos x="22" y="16"/>
                  </a:cxn>
                  <a:cxn ang="0">
                    <a:pos x="20" y="22"/>
                  </a:cxn>
                  <a:cxn ang="0">
                    <a:pos x="20" y="26"/>
                  </a:cxn>
                  <a:cxn ang="0">
                    <a:pos x="20" y="28"/>
                  </a:cxn>
                  <a:cxn ang="0">
                    <a:pos x="26" y="32"/>
                  </a:cxn>
                  <a:cxn ang="0">
                    <a:pos x="32" y="36"/>
                  </a:cxn>
                  <a:cxn ang="0">
                    <a:pos x="38" y="36"/>
                  </a:cxn>
                  <a:cxn ang="0">
                    <a:pos x="48" y="38"/>
                  </a:cxn>
                  <a:cxn ang="0">
                    <a:pos x="56" y="42"/>
                  </a:cxn>
                  <a:cxn ang="0">
                    <a:pos x="62" y="50"/>
                  </a:cxn>
                  <a:cxn ang="0">
                    <a:pos x="64" y="60"/>
                  </a:cxn>
                </a:cxnLst>
                <a:rect l="0" t="0" r="r" b="b"/>
                <a:pathLst>
                  <a:path w="66" h="86">
                    <a:moveTo>
                      <a:pt x="64" y="60"/>
                    </a:moveTo>
                    <a:lnTo>
                      <a:pt x="64" y="60"/>
                    </a:lnTo>
                    <a:lnTo>
                      <a:pt x="60" y="70"/>
                    </a:lnTo>
                    <a:lnTo>
                      <a:pt x="54" y="78"/>
                    </a:lnTo>
                    <a:lnTo>
                      <a:pt x="54" y="78"/>
                    </a:lnTo>
                    <a:lnTo>
                      <a:pt x="48" y="82"/>
                    </a:lnTo>
                    <a:lnTo>
                      <a:pt x="42" y="84"/>
                    </a:lnTo>
                    <a:lnTo>
                      <a:pt x="26" y="86"/>
                    </a:lnTo>
                    <a:lnTo>
                      <a:pt x="26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0" y="82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0" y="66"/>
                    </a:lnTo>
                    <a:lnTo>
                      <a:pt x="52" y="62"/>
                    </a:lnTo>
                    <a:lnTo>
                      <a:pt x="52" y="62"/>
                    </a:lnTo>
                    <a:lnTo>
                      <a:pt x="52" y="58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6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0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6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32"/>
                    </a:lnTo>
                    <a:lnTo>
                      <a:pt x="26" y="32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6" y="42"/>
                    </a:lnTo>
                    <a:lnTo>
                      <a:pt x="56" y="42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4"/>
                    </a:lnTo>
                    <a:lnTo>
                      <a:pt x="64" y="60"/>
                    </a:lnTo>
                    <a:lnTo>
                      <a:pt x="64" y="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2"/>
              <p:cNvSpPr>
                <a:spLocks/>
              </p:cNvSpPr>
              <p:nvPr/>
            </p:nvSpPr>
            <p:spPr bwMode="auto">
              <a:xfrm>
                <a:off x="8778401" y="857157"/>
                <a:ext cx="50315" cy="69666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14" y="0"/>
                  </a:cxn>
                  <a:cxn ang="0">
                    <a:pos x="78" y="0"/>
                  </a:cxn>
                  <a:cxn ang="0">
                    <a:pos x="76" y="8"/>
                  </a:cxn>
                  <a:cxn ang="0">
                    <a:pos x="24" y="8"/>
                  </a:cxn>
                  <a:cxn ang="0">
                    <a:pos x="20" y="48"/>
                  </a:cxn>
                  <a:cxn ang="0">
                    <a:pos x="60" y="48"/>
                  </a:cxn>
                  <a:cxn ang="0">
                    <a:pos x="58" y="56"/>
                  </a:cxn>
                  <a:cxn ang="0">
                    <a:pos x="20" y="56"/>
                  </a:cxn>
                  <a:cxn ang="0">
                    <a:pos x="14" y="98"/>
                  </a:cxn>
                  <a:cxn ang="0">
                    <a:pos x="66" y="98"/>
                  </a:cxn>
                  <a:cxn ang="0">
                    <a:pos x="66" y="108"/>
                  </a:cxn>
                  <a:cxn ang="0">
                    <a:pos x="0" y="108"/>
                  </a:cxn>
                </a:cxnLst>
                <a:rect l="0" t="0" r="r" b="b"/>
                <a:pathLst>
                  <a:path w="78" h="108">
                    <a:moveTo>
                      <a:pt x="0" y="108"/>
                    </a:moveTo>
                    <a:lnTo>
                      <a:pt x="14" y="0"/>
                    </a:lnTo>
                    <a:lnTo>
                      <a:pt x="78" y="0"/>
                    </a:lnTo>
                    <a:lnTo>
                      <a:pt x="76" y="8"/>
                    </a:lnTo>
                    <a:lnTo>
                      <a:pt x="24" y="8"/>
                    </a:lnTo>
                    <a:lnTo>
                      <a:pt x="20" y="48"/>
                    </a:lnTo>
                    <a:lnTo>
                      <a:pt x="60" y="48"/>
                    </a:lnTo>
                    <a:lnTo>
                      <a:pt x="58" y="56"/>
                    </a:lnTo>
                    <a:lnTo>
                      <a:pt x="20" y="56"/>
                    </a:lnTo>
                    <a:lnTo>
                      <a:pt x="14" y="98"/>
                    </a:lnTo>
                    <a:lnTo>
                      <a:pt x="66" y="98"/>
                    </a:lnTo>
                    <a:lnTo>
                      <a:pt x="66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3"/>
              <p:cNvSpPr>
                <a:spLocks noEditPoints="1"/>
              </p:cNvSpPr>
              <p:nvPr/>
            </p:nvSpPr>
            <p:spPr bwMode="auto">
              <a:xfrm>
                <a:off x="8831296" y="851993"/>
                <a:ext cx="51605" cy="76117"/>
              </a:xfrm>
              <a:custGeom>
                <a:avLst/>
                <a:gdLst/>
                <a:ahLst/>
                <a:cxnLst>
                  <a:cxn ang="0">
                    <a:pos x="66" y="114"/>
                  </a:cxn>
                  <a:cxn ang="0">
                    <a:pos x="60" y="116"/>
                  </a:cxn>
                  <a:cxn ang="0">
                    <a:pos x="54" y="116"/>
                  </a:cxn>
                  <a:cxn ang="0">
                    <a:pos x="46" y="118"/>
                  </a:cxn>
                  <a:cxn ang="0">
                    <a:pos x="38" y="118"/>
                  </a:cxn>
                  <a:cxn ang="0">
                    <a:pos x="22" y="114"/>
                  </a:cxn>
                  <a:cxn ang="0">
                    <a:pos x="14" y="112"/>
                  </a:cxn>
                  <a:cxn ang="0">
                    <a:pos x="8" y="106"/>
                  </a:cxn>
                  <a:cxn ang="0">
                    <a:pos x="2" y="94"/>
                  </a:cxn>
                  <a:cxn ang="0">
                    <a:pos x="0" y="86"/>
                  </a:cxn>
                  <a:cxn ang="0">
                    <a:pos x="0" y="76"/>
                  </a:cxn>
                  <a:cxn ang="0">
                    <a:pos x="4" y="58"/>
                  </a:cxn>
                  <a:cxn ang="0">
                    <a:pos x="10" y="50"/>
                  </a:cxn>
                  <a:cxn ang="0">
                    <a:pos x="14" y="44"/>
                  </a:cxn>
                  <a:cxn ang="0">
                    <a:pos x="28" y="36"/>
                  </a:cxn>
                  <a:cxn ang="0">
                    <a:pos x="36" y="34"/>
                  </a:cxn>
                  <a:cxn ang="0">
                    <a:pos x="44" y="32"/>
                  </a:cxn>
                  <a:cxn ang="0">
                    <a:pos x="52" y="34"/>
                  </a:cxn>
                  <a:cxn ang="0">
                    <a:pos x="68" y="0"/>
                  </a:cxn>
                  <a:cxn ang="0">
                    <a:pos x="80" y="0"/>
                  </a:cxn>
                  <a:cxn ang="0">
                    <a:pos x="78" y="16"/>
                  </a:cxn>
                  <a:cxn ang="0">
                    <a:pos x="76" y="38"/>
                  </a:cxn>
                  <a:cxn ang="0">
                    <a:pos x="72" y="62"/>
                  </a:cxn>
                  <a:cxn ang="0">
                    <a:pos x="70" y="84"/>
                  </a:cxn>
                  <a:cxn ang="0">
                    <a:pos x="68" y="102"/>
                  </a:cxn>
                  <a:cxn ang="0">
                    <a:pos x="66" y="114"/>
                  </a:cxn>
                  <a:cxn ang="0">
                    <a:pos x="64" y="44"/>
                  </a:cxn>
                  <a:cxn ang="0">
                    <a:pos x="54" y="42"/>
                  </a:cxn>
                  <a:cxn ang="0">
                    <a:pos x="48" y="42"/>
                  </a:cxn>
                  <a:cxn ang="0">
                    <a:pos x="28" y="46"/>
                  </a:cxn>
                  <a:cxn ang="0">
                    <a:pos x="24" y="50"/>
                  </a:cxn>
                  <a:cxn ang="0">
                    <a:pos x="16" y="60"/>
                  </a:cxn>
                  <a:cxn ang="0">
                    <a:pos x="14" y="76"/>
                  </a:cxn>
                  <a:cxn ang="0">
                    <a:pos x="14" y="88"/>
                  </a:cxn>
                  <a:cxn ang="0">
                    <a:pos x="18" y="100"/>
                  </a:cxn>
                  <a:cxn ang="0">
                    <a:pos x="22" y="104"/>
                  </a:cxn>
                  <a:cxn ang="0">
                    <a:pos x="28" y="106"/>
                  </a:cxn>
                  <a:cxn ang="0">
                    <a:pos x="40" y="108"/>
                  </a:cxn>
                  <a:cxn ang="0">
                    <a:pos x="46" y="108"/>
                  </a:cxn>
                  <a:cxn ang="0">
                    <a:pos x="56" y="108"/>
                  </a:cxn>
                </a:cxnLst>
                <a:rect l="0" t="0" r="r" b="b"/>
                <a:pathLst>
                  <a:path w="80" h="118">
                    <a:moveTo>
                      <a:pt x="66" y="114"/>
                    </a:moveTo>
                    <a:lnTo>
                      <a:pt x="66" y="114"/>
                    </a:lnTo>
                    <a:lnTo>
                      <a:pt x="60" y="116"/>
                    </a:lnTo>
                    <a:lnTo>
                      <a:pt x="60" y="116"/>
                    </a:lnTo>
                    <a:lnTo>
                      <a:pt x="54" y="116"/>
                    </a:lnTo>
                    <a:lnTo>
                      <a:pt x="54" y="116"/>
                    </a:lnTo>
                    <a:lnTo>
                      <a:pt x="46" y="118"/>
                    </a:lnTo>
                    <a:lnTo>
                      <a:pt x="46" y="118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0" y="116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14" y="112"/>
                    </a:lnTo>
                    <a:lnTo>
                      <a:pt x="8" y="106"/>
                    </a:lnTo>
                    <a:lnTo>
                      <a:pt x="8" y="106"/>
                    </a:lnTo>
                    <a:lnTo>
                      <a:pt x="4" y="100"/>
                    </a:lnTo>
                    <a:lnTo>
                      <a:pt x="2" y="94"/>
                    </a:lnTo>
                    <a:lnTo>
                      <a:pt x="2" y="94"/>
                    </a:lnTo>
                    <a:lnTo>
                      <a:pt x="0" y="86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10" y="5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20" y="40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6" y="34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64" y="34"/>
                    </a:lnTo>
                    <a:lnTo>
                      <a:pt x="68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6" y="114"/>
                    </a:lnTo>
                    <a:lnTo>
                      <a:pt x="66" y="114"/>
                    </a:lnTo>
                    <a:close/>
                    <a:moveTo>
                      <a:pt x="64" y="44"/>
                    </a:moveTo>
                    <a:lnTo>
                      <a:pt x="64" y="4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34" y="44"/>
                    </a:lnTo>
                    <a:lnTo>
                      <a:pt x="28" y="46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60"/>
                    </a:lnTo>
                    <a:lnTo>
                      <a:pt x="14" y="76"/>
                    </a:lnTo>
                    <a:lnTo>
                      <a:pt x="14" y="76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6" y="94"/>
                    </a:lnTo>
                    <a:lnTo>
                      <a:pt x="18" y="100"/>
                    </a:lnTo>
                    <a:lnTo>
                      <a:pt x="18" y="100"/>
                    </a:lnTo>
                    <a:lnTo>
                      <a:pt x="22" y="104"/>
                    </a:lnTo>
                    <a:lnTo>
                      <a:pt x="28" y="106"/>
                    </a:lnTo>
                    <a:lnTo>
                      <a:pt x="28" y="106"/>
                    </a:lnTo>
                    <a:lnTo>
                      <a:pt x="32" y="108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8"/>
                    </a:lnTo>
                    <a:lnTo>
                      <a:pt x="64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4"/>
              <p:cNvSpPr>
                <a:spLocks noEditPoints="1"/>
              </p:cNvSpPr>
              <p:nvPr/>
            </p:nvSpPr>
            <p:spPr bwMode="auto">
              <a:xfrm>
                <a:off x="8889351" y="872641"/>
                <a:ext cx="55475" cy="76117"/>
              </a:xfrm>
              <a:custGeom>
                <a:avLst/>
                <a:gdLst/>
                <a:ahLst/>
                <a:cxnLst>
                  <a:cxn ang="0">
                    <a:pos x="64" y="8"/>
                  </a:cxn>
                  <a:cxn ang="0">
                    <a:pos x="70" y="16"/>
                  </a:cxn>
                  <a:cxn ang="0">
                    <a:pos x="72" y="28"/>
                  </a:cxn>
                  <a:cxn ang="0">
                    <a:pos x="68" y="40"/>
                  </a:cxn>
                  <a:cxn ang="0">
                    <a:pos x="60" y="50"/>
                  </a:cxn>
                  <a:cxn ang="0">
                    <a:pos x="48" y="54"/>
                  </a:cxn>
                  <a:cxn ang="0">
                    <a:pos x="30" y="56"/>
                  </a:cxn>
                  <a:cxn ang="0">
                    <a:pos x="26" y="56"/>
                  </a:cxn>
                  <a:cxn ang="0">
                    <a:pos x="16" y="64"/>
                  </a:cxn>
                  <a:cxn ang="0">
                    <a:pos x="16" y="70"/>
                  </a:cxn>
                  <a:cxn ang="0">
                    <a:pos x="26" y="74"/>
                  </a:cxn>
                  <a:cxn ang="0">
                    <a:pos x="36" y="76"/>
                  </a:cxn>
                  <a:cxn ang="0">
                    <a:pos x="54" y="76"/>
                  </a:cxn>
                  <a:cxn ang="0">
                    <a:pos x="64" y="78"/>
                  </a:cxn>
                  <a:cxn ang="0">
                    <a:pos x="72" y="82"/>
                  </a:cxn>
                  <a:cxn ang="0">
                    <a:pos x="74" y="92"/>
                  </a:cxn>
                  <a:cxn ang="0">
                    <a:pos x="68" y="106"/>
                  </a:cxn>
                  <a:cxn ang="0">
                    <a:pos x="56" y="114"/>
                  </a:cxn>
                  <a:cxn ang="0">
                    <a:pos x="30" y="118"/>
                  </a:cxn>
                  <a:cxn ang="0">
                    <a:pos x="14" y="118"/>
                  </a:cxn>
                  <a:cxn ang="0">
                    <a:pos x="2" y="106"/>
                  </a:cxn>
                  <a:cxn ang="0">
                    <a:pos x="28" y="110"/>
                  </a:cxn>
                  <a:cxn ang="0">
                    <a:pos x="36" y="110"/>
                  </a:cxn>
                  <a:cxn ang="0">
                    <a:pos x="56" y="102"/>
                  </a:cxn>
                  <a:cxn ang="0">
                    <a:pos x="60" y="96"/>
                  </a:cxn>
                  <a:cxn ang="0">
                    <a:pos x="58" y="90"/>
                  </a:cxn>
                  <a:cxn ang="0">
                    <a:pos x="48" y="86"/>
                  </a:cxn>
                  <a:cxn ang="0">
                    <a:pos x="40" y="86"/>
                  </a:cxn>
                  <a:cxn ang="0">
                    <a:pos x="28" y="86"/>
                  </a:cxn>
                  <a:cxn ang="0">
                    <a:pos x="20" y="86"/>
                  </a:cxn>
                  <a:cxn ang="0">
                    <a:pos x="4" y="80"/>
                  </a:cxn>
                  <a:cxn ang="0">
                    <a:pos x="2" y="70"/>
                  </a:cxn>
                  <a:cxn ang="0">
                    <a:pos x="8" y="60"/>
                  </a:cxn>
                  <a:cxn ang="0">
                    <a:pos x="18" y="52"/>
                  </a:cxn>
                  <a:cxn ang="0">
                    <a:pos x="8" y="42"/>
                  </a:cxn>
                  <a:cxn ang="0">
                    <a:pos x="4" y="28"/>
                  </a:cxn>
                  <a:cxn ang="0">
                    <a:pos x="10" y="16"/>
                  </a:cxn>
                  <a:cxn ang="0">
                    <a:pos x="18" y="8"/>
                  </a:cxn>
                  <a:cxn ang="0">
                    <a:pos x="42" y="0"/>
                  </a:cxn>
                  <a:cxn ang="0">
                    <a:pos x="48" y="2"/>
                  </a:cxn>
                  <a:cxn ang="0">
                    <a:pos x="86" y="10"/>
                  </a:cxn>
                  <a:cxn ang="0">
                    <a:pos x="74" y="8"/>
                  </a:cxn>
                  <a:cxn ang="0">
                    <a:pos x="60" y="20"/>
                  </a:cxn>
                  <a:cxn ang="0">
                    <a:pos x="50" y="10"/>
                  </a:cxn>
                  <a:cxn ang="0">
                    <a:pos x="34" y="10"/>
                  </a:cxn>
                  <a:cxn ang="0">
                    <a:pos x="22" y="20"/>
                  </a:cxn>
                  <a:cxn ang="0">
                    <a:pos x="20" y="36"/>
                  </a:cxn>
                  <a:cxn ang="0">
                    <a:pos x="28" y="46"/>
                  </a:cxn>
                  <a:cxn ang="0">
                    <a:pos x="46" y="46"/>
                  </a:cxn>
                  <a:cxn ang="0">
                    <a:pos x="60" y="28"/>
                  </a:cxn>
                </a:cxnLst>
                <a:rect l="0" t="0" r="r" b="b"/>
                <a:pathLst>
                  <a:path w="86" h="118">
                    <a:moveTo>
                      <a:pt x="74" y="8"/>
                    </a:moveTo>
                    <a:lnTo>
                      <a:pt x="74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8" y="12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2" y="22"/>
                    </a:lnTo>
                    <a:lnTo>
                      <a:pt x="72" y="28"/>
                    </a:lnTo>
                    <a:lnTo>
                      <a:pt x="72" y="28"/>
                    </a:lnTo>
                    <a:lnTo>
                      <a:pt x="70" y="36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4" y="46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16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70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26" y="74"/>
                    </a:lnTo>
                    <a:lnTo>
                      <a:pt x="26" y="74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8"/>
                    </a:lnTo>
                    <a:lnTo>
                      <a:pt x="64" y="78"/>
                    </a:lnTo>
                    <a:lnTo>
                      <a:pt x="68" y="80"/>
                    </a:lnTo>
                    <a:lnTo>
                      <a:pt x="72" y="82"/>
                    </a:lnTo>
                    <a:lnTo>
                      <a:pt x="72" y="82"/>
                    </a:lnTo>
                    <a:lnTo>
                      <a:pt x="74" y="8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2" y="100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62" y="110"/>
                    </a:lnTo>
                    <a:lnTo>
                      <a:pt x="56" y="114"/>
                    </a:lnTo>
                    <a:lnTo>
                      <a:pt x="56" y="114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0" y="116"/>
                    </a:lnTo>
                    <a:lnTo>
                      <a:pt x="2" y="106"/>
                    </a:lnTo>
                    <a:lnTo>
                      <a:pt x="2" y="106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28" y="110"/>
                    </a:lnTo>
                    <a:lnTo>
                      <a:pt x="28" y="110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2"/>
                    </a:lnTo>
                    <a:lnTo>
                      <a:pt x="56" y="102"/>
                    </a:lnTo>
                    <a:lnTo>
                      <a:pt x="58" y="100"/>
                    </a:lnTo>
                    <a:lnTo>
                      <a:pt x="60" y="96"/>
                    </a:lnTo>
                    <a:lnTo>
                      <a:pt x="60" y="96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48" y="86"/>
                    </a:lnTo>
                    <a:lnTo>
                      <a:pt x="48" y="86"/>
                    </a:lnTo>
                    <a:lnTo>
                      <a:pt x="40" y="86"/>
                    </a:lnTo>
                    <a:lnTo>
                      <a:pt x="40" y="86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20" y="86"/>
                    </a:lnTo>
                    <a:lnTo>
                      <a:pt x="20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2" y="76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4" y="64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2" y="48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4" y="3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4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4" y="2"/>
                    </a:lnTo>
                    <a:lnTo>
                      <a:pt x="86" y="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74" y="8"/>
                    </a:lnTo>
                    <a:lnTo>
                      <a:pt x="74" y="8"/>
                    </a:lnTo>
                    <a:close/>
                    <a:moveTo>
                      <a:pt x="60" y="28"/>
                    </a:moveTo>
                    <a:lnTo>
                      <a:pt x="60" y="28"/>
                    </a:lnTo>
                    <a:lnTo>
                      <a:pt x="60" y="20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0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2" y="20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0" y="36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8" y="46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46" y="46"/>
                    </a:lnTo>
                    <a:lnTo>
                      <a:pt x="52" y="42"/>
                    </a:lnTo>
                    <a:lnTo>
                      <a:pt x="58" y="36"/>
                    </a:lnTo>
                    <a:lnTo>
                      <a:pt x="60" y="28"/>
                    </a:lnTo>
                    <a:lnTo>
                      <a:pt x="60" y="2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5"/>
              <p:cNvSpPr>
                <a:spLocks noEditPoints="1"/>
              </p:cNvSpPr>
              <p:nvPr/>
            </p:nvSpPr>
            <p:spPr bwMode="auto">
              <a:xfrm>
                <a:off x="8948699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2" y="46"/>
                  </a:cxn>
                  <a:cxn ang="0">
                    <a:pos x="16" y="64"/>
                  </a:cxn>
                  <a:cxn ang="0">
                    <a:pos x="18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4" y="76"/>
                  </a:cxn>
                  <a:cxn ang="0">
                    <a:pos x="64" y="74"/>
                  </a:cxn>
                  <a:cxn ang="0">
                    <a:pos x="64" y="82"/>
                  </a:cxn>
                  <a:cxn ang="0">
                    <a:pos x="50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2" y="0"/>
                  </a:cxn>
                  <a:cxn ang="0">
                    <a:pos x="52" y="2"/>
                  </a:cxn>
                  <a:cxn ang="0">
                    <a:pos x="58" y="4"/>
                  </a:cxn>
                  <a:cxn ang="0">
                    <a:pos x="70" y="12"/>
                  </a:cxn>
                  <a:cxn ang="0">
                    <a:pos x="72" y="18"/>
                  </a:cxn>
                  <a:cxn ang="0">
                    <a:pos x="74" y="26"/>
                  </a:cxn>
                  <a:cxn ang="0">
                    <a:pos x="74" y="44"/>
                  </a:cxn>
                  <a:cxn ang="0">
                    <a:pos x="12" y="46"/>
                  </a:cxn>
                  <a:cxn ang="0">
                    <a:pos x="62" y="26"/>
                  </a:cxn>
                  <a:cxn ang="0">
                    <a:pos x="58" y="18"/>
                  </a:cxn>
                  <a:cxn ang="0">
                    <a:pos x="52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2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28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28" y="84"/>
                    </a:lnTo>
                    <a:lnTo>
                      <a:pt x="20" y="82"/>
                    </a:lnTo>
                    <a:lnTo>
                      <a:pt x="12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2" y="2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64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4" y="44"/>
                    </a:lnTo>
                    <a:lnTo>
                      <a:pt x="74" y="46"/>
                    </a:lnTo>
                    <a:lnTo>
                      <a:pt x="12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56" y="14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0" y="10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18" y="26"/>
                    </a:lnTo>
                    <a:lnTo>
                      <a:pt x="14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/>
          <p:cNvSpPr>
            <a:spLocks/>
          </p:cNvSpPr>
          <p:nvPr userDrawn="1"/>
        </p:nvSpPr>
        <p:spPr bwMode="auto">
          <a:xfrm>
            <a:off x="1229719" y="1322124"/>
            <a:ext cx="3067050" cy="1687513"/>
          </a:xfrm>
          <a:custGeom>
            <a:avLst/>
            <a:gdLst/>
            <a:ahLst/>
            <a:cxnLst>
              <a:cxn ang="0">
                <a:pos x="1932" y="200"/>
              </a:cxn>
              <a:cxn ang="0">
                <a:pos x="1929" y="170"/>
              </a:cxn>
              <a:cxn ang="0">
                <a:pos x="1920" y="142"/>
              </a:cxn>
              <a:cxn ang="0">
                <a:pos x="1906" y="117"/>
              </a:cxn>
              <a:cxn ang="0">
                <a:pos x="1888" y="95"/>
              </a:cxn>
              <a:cxn ang="0">
                <a:pos x="1865" y="75"/>
              </a:cxn>
              <a:cxn ang="0">
                <a:pos x="1841" y="61"/>
              </a:cxn>
              <a:cxn ang="0">
                <a:pos x="1813" y="52"/>
              </a:cxn>
              <a:cxn ang="0">
                <a:pos x="1783" y="47"/>
              </a:cxn>
              <a:cxn ang="0">
                <a:pos x="147" y="0"/>
              </a:cxn>
              <a:cxn ang="0">
                <a:pos x="117" y="2"/>
              </a:cxn>
              <a:cxn ang="0">
                <a:pos x="91" y="9"/>
              </a:cxn>
              <a:cxn ang="0">
                <a:pos x="65" y="23"/>
              </a:cxn>
              <a:cxn ang="0">
                <a:pos x="44" y="40"/>
              </a:cxn>
              <a:cxn ang="0">
                <a:pos x="26" y="61"/>
              </a:cxn>
              <a:cxn ang="0">
                <a:pos x="12" y="86"/>
              </a:cxn>
              <a:cxn ang="0">
                <a:pos x="3" y="114"/>
              </a:cxn>
              <a:cxn ang="0">
                <a:pos x="0" y="144"/>
              </a:cxn>
              <a:cxn ang="0">
                <a:pos x="0" y="928"/>
              </a:cxn>
              <a:cxn ang="0">
                <a:pos x="3" y="958"/>
              </a:cxn>
              <a:cxn ang="0">
                <a:pos x="12" y="984"/>
              </a:cxn>
              <a:cxn ang="0">
                <a:pos x="24" y="1009"/>
              </a:cxn>
              <a:cxn ang="0">
                <a:pos x="44" y="1028"/>
              </a:cxn>
              <a:cxn ang="0">
                <a:pos x="65" y="1046"/>
              </a:cxn>
              <a:cxn ang="0">
                <a:pos x="89" y="1056"/>
              </a:cxn>
              <a:cxn ang="0">
                <a:pos x="117" y="1063"/>
              </a:cxn>
              <a:cxn ang="0">
                <a:pos x="147" y="1063"/>
              </a:cxn>
              <a:cxn ang="0">
                <a:pos x="1785" y="926"/>
              </a:cxn>
              <a:cxn ang="0">
                <a:pos x="1813" y="921"/>
              </a:cxn>
              <a:cxn ang="0">
                <a:pos x="1841" y="909"/>
              </a:cxn>
              <a:cxn ang="0">
                <a:pos x="1865" y="893"/>
              </a:cxn>
              <a:cxn ang="0">
                <a:pos x="1888" y="874"/>
              </a:cxn>
              <a:cxn ang="0">
                <a:pos x="1906" y="851"/>
              </a:cxn>
              <a:cxn ang="0">
                <a:pos x="1920" y="825"/>
              </a:cxn>
              <a:cxn ang="0">
                <a:pos x="1929" y="795"/>
              </a:cxn>
              <a:cxn ang="0">
                <a:pos x="1932" y="765"/>
              </a:cxn>
            </a:cxnLst>
            <a:rect l="0" t="0" r="r" b="b"/>
            <a:pathLst>
              <a:path w="1932" h="1063">
                <a:moveTo>
                  <a:pt x="1932" y="200"/>
                </a:moveTo>
                <a:lnTo>
                  <a:pt x="1932" y="200"/>
                </a:lnTo>
                <a:lnTo>
                  <a:pt x="1930" y="186"/>
                </a:lnTo>
                <a:lnTo>
                  <a:pt x="1929" y="170"/>
                </a:lnTo>
                <a:lnTo>
                  <a:pt x="1925" y="156"/>
                </a:lnTo>
                <a:lnTo>
                  <a:pt x="1920" y="142"/>
                </a:lnTo>
                <a:lnTo>
                  <a:pt x="1913" y="130"/>
                </a:lnTo>
                <a:lnTo>
                  <a:pt x="1906" y="117"/>
                </a:lnTo>
                <a:lnTo>
                  <a:pt x="1897" y="105"/>
                </a:lnTo>
                <a:lnTo>
                  <a:pt x="1888" y="95"/>
                </a:lnTo>
                <a:lnTo>
                  <a:pt x="1878" y="84"/>
                </a:lnTo>
                <a:lnTo>
                  <a:pt x="1865" y="75"/>
                </a:lnTo>
                <a:lnTo>
                  <a:pt x="1853" y="68"/>
                </a:lnTo>
                <a:lnTo>
                  <a:pt x="1841" y="61"/>
                </a:lnTo>
                <a:lnTo>
                  <a:pt x="1827" y="56"/>
                </a:lnTo>
                <a:lnTo>
                  <a:pt x="1813" y="52"/>
                </a:lnTo>
                <a:lnTo>
                  <a:pt x="1799" y="49"/>
                </a:lnTo>
                <a:lnTo>
                  <a:pt x="1783" y="47"/>
                </a:lnTo>
                <a:lnTo>
                  <a:pt x="147" y="0"/>
                </a:lnTo>
                <a:lnTo>
                  <a:pt x="147" y="0"/>
                </a:lnTo>
                <a:lnTo>
                  <a:pt x="133" y="0"/>
                </a:lnTo>
                <a:lnTo>
                  <a:pt x="117" y="2"/>
                </a:lnTo>
                <a:lnTo>
                  <a:pt x="103" y="5"/>
                </a:lnTo>
                <a:lnTo>
                  <a:pt x="91" y="9"/>
                </a:lnTo>
                <a:lnTo>
                  <a:pt x="77" y="16"/>
                </a:lnTo>
                <a:lnTo>
                  <a:pt x="65" y="23"/>
                </a:lnTo>
                <a:lnTo>
                  <a:pt x="54" y="31"/>
                </a:lnTo>
                <a:lnTo>
                  <a:pt x="44" y="40"/>
                </a:lnTo>
                <a:lnTo>
                  <a:pt x="33" y="51"/>
                </a:lnTo>
                <a:lnTo>
                  <a:pt x="26" y="61"/>
                </a:lnTo>
                <a:lnTo>
                  <a:pt x="17" y="73"/>
                </a:lnTo>
                <a:lnTo>
                  <a:pt x="12" y="86"/>
                </a:lnTo>
                <a:lnTo>
                  <a:pt x="7" y="100"/>
                </a:lnTo>
                <a:lnTo>
                  <a:pt x="3" y="114"/>
                </a:lnTo>
                <a:lnTo>
                  <a:pt x="0" y="128"/>
                </a:lnTo>
                <a:lnTo>
                  <a:pt x="0" y="144"/>
                </a:lnTo>
                <a:lnTo>
                  <a:pt x="0" y="928"/>
                </a:lnTo>
                <a:lnTo>
                  <a:pt x="0" y="928"/>
                </a:lnTo>
                <a:lnTo>
                  <a:pt x="0" y="942"/>
                </a:lnTo>
                <a:lnTo>
                  <a:pt x="3" y="958"/>
                </a:lnTo>
                <a:lnTo>
                  <a:pt x="7" y="972"/>
                </a:lnTo>
                <a:lnTo>
                  <a:pt x="12" y="984"/>
                </a:lnTo>
                <a:lnTo>
                  <a:pt x="17" y="997"/>
                </a:lnTo>
                <a:lnTo>
                  <a:pt x="24" y="1009"/>
                </a:lnTo>
                <a:lnTo>
                  <a:pt x="33" y="1019"/>
                </a:lnTo>
                <a:lnTo>
                  <a:pt x="44" y="1028"/>
                </a:lnTo>
                <a:lnTo>
                  <a:pt x="54" y="1037"/>
                </a:lnTo>
                <a:lnTo>
                  <a:pt x="65" y="1046"/>
                </a:lnTo>
                <a:lnTo>
                  <a:pt x="77" y="1051"/>
                </a:lnTo>
                <a:lnTo>
                  <a:pt x="89" y="1056"/>
                </a:lnTo>
                <a:lnTo>
                  <a:pt x="103" y="1060"/>
                </a:lnTo>
                <a:lnTo>
                  <a:pt x="117" y="1063"/>
                </a:lnTo>
                <a:lnTo>
                  <a:pt x="133" y="1063"/>
                </a:lnTo>
                <a:lnTo>
                  <a:pt x="147" y="1063"/>
                </a:lnTo>
                <a:lnTo>
                  <a:pt x="1785" y="926"/>
                </a:lnTo>
                <a:lnTo>
                  <a:pt x="1785" y="926"/>
                </a:lnTo>
                <a:lnTo>
                  <a:pt x="1799" y="925"/>
                </a:lnTo>
                <a:lnTo>
                  <a:pt x="1813" y="921"/>
                </a:lnTo>
                <a:lnTo>
                  <a:pt x="1827" y="916"/>
                </a:lnTo>
                <a:lnTo>
                  <a:pt x="1841" y="909"/>
                </a:lnTo>
                <a:lnTo>
                  <a:pt x="1853" y="902"/>
                </a:lnTo>
                <a:lnTo>
                  <a:pt x="1865" y="893"/>
                </a:lnTo>
                <a:lnTo>
                  <a:pt x="1878" y="884"/>
                </a:lnTo>
                <a:lnTo>
                  <a:pt x="1888" y="874"/>
                </a:lnTo>
                <a:lnTo>
                  <a:pt x="1897" y="863"/>
                </a:lnTo>
                <a:lnTo>
                  <a:pt x="1906" y="851"/>
                </a:lnTo>
                <a:lnTo>
                  <a:pt x="1913" y="837"/>
                </a:lnTo>
                <a:lnTo>
                  <a:pt x="1920" y="825"/>
                </a:lnTo>
                <a:lnTo>
                  <a:pt x="1925" y="811"/>
                </a:lnTo>
                <a:lnTo>
                  <a:pt x="1929" y="795"/>
                </a:lnTo>
                <a:lnTo>
                  <a:pt x="1930" y="781"/>
                </a:lnTo>
                <a:lnTo>
                  <a:pt x="1932" y="765"/>
                </a:lnTo>
                <a:lnTo>
                  <a:pt x="1932" y="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1664694" y="1823965"/>
            <a:ext cx="2182813" cy="558800"/>
            <a:chOff x="1962150" y="2341754"/>
            <a:chExt cx="2182813" cy="558800"/>
          </a:xfrm>
        </p:grpSpPr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2417763" y="2354454"/>
              <a:ext cx="139700" cy="190500"/>
            </a:xfrm>
            <a:custGeom>
              <a:avLst/>
              <a:gdLst/>
              <a:ahLst/>
              <a:cxnLst>
                <a:cxn ang="0">
                  <a:pos x="51" y="11"/>
                </a:cxn>
                <a:cxn ang="0">
                  <a:pos x="51" y="120"/>
                </a:cxn>
                <a:cxn ang="0">
                  <a:pos x="37" y="120"/>
                </a:cxn>
                <a:cxn ang="0">
                  <a:pos x="37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88" y="0"/>
                </a:cxn>
                <a:cxn ang="0">
                  <a:pos x="88" y="11"/>
                </a:cxn>
                <a:cxn ang="0">
                  <a:pos x="51" y="11"/>
                </a:cxn>
              </a:cxnLst>
              <a:rect l="0" t="0" r="r" b="b"/>
              <a:pathLst>
                <a:path w="88" h="120">
                  <a:moveTo>
                    <a:pt x="51" y="11"/>
                  </a:moveTo>
                  <a:lnTo>
                    <a:pt x="51" y="120"/>
                  </a:lnTo>
                  <a:lnTo>
                    <a:pt x="37" y="120"/>
                  </a:lnTo>
                  <a:lnTo>
                    <a:pt x="37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88" y="0"/>
                  </a:lnTo>
                  <a:lnTo>
                    <a:pt x="88" y="11"/>
                  </a:lnTo>
                  <a:lnTo>
                    <a:pt x="51" y="11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2579688" y="2341754"/>
              <a:ext cx="117475" cy="203200"/>
            </a:xfrm>
            <a:custGeom>
              <a:avLst/>
              <a:gdLst/>
              <a:ahLst/>
              <a:cxnLst>
                <a:cxn ang="0">
                  <a:pos x="74" y="128"/>
                </a:cxn>
                <a:cxn ang="0">
                  <a:pos x="62" y="128"/>
                </a:cxn>
                <a:cxn ang="0">
                  <a:pos x="62" y="68"/>
                </a:cxn>
                <a:cxn ang="0">
                  <a:pos x="62" y="68"/>
                </a:cxn>
                <a:cxn ang="0">
                  <a:pos x="62" y="61"/>
                </a:cxn>
                <a:cxn ang="0">
                  <a:pos x="62" y="61"/>
                </a:cxn>
                <a:cxn ang="0">
                  <a:pos x="58" y="54"/>
                </a:cxn>
                <a:cxn ang="0">
                  <a:pos x="58" y="54"/>
                </a:cxn>
                <a:cxn ang="0">
                  <a:pos x="53" y="49"/>
                </a:cxn>
                <a:cxn ang="0">
                  <a:pos x="53" y="49"/>
                </a:cxn>
                <a:cxn ang="0">
                  <a:pos x="49" y="47"/>
                </a:cxn>
                <a:cxn ang="0">
                  <a:pos x="42" y="47"/>
                </a:cxn>
                <a:cxn ang="0">
                  <a:pos x="42" y="47"/>
                </a:cxn>
                <a:cxn ang="0">
                  <a:pos x="35" y="49"/>
                </a:cxn>
                <a:cxn ang="0">
                  <a:pos x="35" y="49"/>
                </a:cxn>
                <a:cxn ang="0">
                  <a:pos x="26" y="51"/>
                </a:cxn>
                <a:cxn ang="0">
                  <a:pos x="26" y="51"/>
                </a:cxn>
                <a:cxn ang="0">
                  <a:pos x="19" y="54"/>
                </a:cxn>
                <a:cxn ang="0">
                  <a:pos x="19" y="54"/>
                </a:cxn>
                <a:cxn ang="0">
                  <a:pos x="12" y="58"/>
                </a:cxn>
                <a:cxn ang="0">
                  <a:pos x="12" y="128"/>
                </a:cxn>
                <a:cxn ang="0">
                  <a:pos x="0" y="12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25" y="42"/>
                </a:cxn>
                <a:cxn ang="0">
                  <a:pos x="25" y="42"/>
                </a:cxn>
                <a:cxn ang="0">
                  <a:pos x="34" y="38"/>
                </a:cxn>
                <a:cxn ang="0">
                  <a:pos x="34" y="38"/>
                </a:cxn>
                <a:cxn ang="0">
                  <a:pos x="41" y="37"/>
                </a:cxn>
                <a:cxn ang="0">
                  <a:pos x="41" y="37"/>
                </a:cxn>
                <a:cxn ang="0">
                  <a:pos x="49" y="37"/>
                </a:cxn>
                <a:cxn ang="0">
                  <a:pos x="49" y="37"/>
                </a:cxn>
                <a:cxn ang="0">
                  <a:pos x="58" y="38"/>
                </a:cxn>
                <a:cxn ang="0">
                  <a:pos x="58" y="38"/>
                </a:cxn>
                <a:cxn ang="0">
                  <a:pos x="67" y="42"/>
                </a:cxn>
                <a:cxn ang="0">
                  <a:pos x="67" y="42"/>
                </a:cxn>
                <a:cxn ang="0">
                  <a:pos x="70" y="45"/>
                </a:cxn>
                <a:cxn ang="0">
                  <a:pos x="72" y="51"/>
                </a:cxn>
                <a:cxn ang="0">
                  <a:pos x="72" y="51"/>
                </a:cxn>
                <a:cxn ang="0">
                  <a:pos x="74" y="58"/>
                </a:cxn>
                <a:cxn ang="0">
                  <a:pos x="74" y="65"/>
                </a:cxn>
                <a:cxn ang="0">
                  <a:pos x="74" y="128"/>
                </a:cxn>
              </a:cxnLst>
              <a:rect l="0" t="0" r="r" b="b"/>
              <a:pathLst>
                <a:path w="74" h="128">
                  <a:moveTo>
                    <a:pt x="74" y="128"/>
                  </a:moveTo>
                  <a:lnTo>
                    <a:pt x="62" y="128"/>
                  </a:lnTo>
                  <a:lnTo>
                    <a:pt x="62" y="68"/>
                  </a:lnTo>
                  <a:lnTo>
                    <a:pt x="62" y="68"/>
                  </a:lnTo>
                  <a:lnTo>
                    <a:pt x="62" y="61"/>
                  </a:lnTo>
                  <a:lnTo>
                    <a:pt x="62" y="61"/>
                  </a:lnTo>
                  <a:lnTo>
                    <a:pt x="58" y="54"/>
                  </a:lnTo>
                  <a:lnTo>
                    <a:pt x="58" y="54"/>
                  </a:lnTo>
                  <a:lnTo>
                    <a:pt x="53" y="49"/>
                  </a:lnTo>
                  <a:lnTo>
                    <a:pt x="53" y="49"/>
                  </a:lnTo>
                  <a:lnTo>
                    <a:pt x="49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19" y="54"/>
                  </a:lnTo>
                  <a:lnTo>
                    <a:pt x="19" y="54"/>
                  </a:lnTo>
                  <a:lnTo>
                    <a:pt x="12" y="58"/>
                  </a:lnTo>
                  <a:lnTo>
                    <a:pt x="12" y="128"/>
                  </a:lnTo>
                  <a:lnTo>
                    <a:pt x="0" y="128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25" y="42"/>
                  </a:lnTo>
                  <a:lnTo>
                    <a:pt x="25" y="42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9" y="37"/>
                  </a:lnTo>
                  <a:lnTo>
                    <a:pt x="49" y="37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67" y="42"/>
                  </a:lnTo>
                  <a:lnTo>
                    <a:pt x="67" y="42"/>
                  </a:lnTo>
                  <a:lnTo>
                    <a:pt x="70" y="45"/>
                  </a:lnTo>
                  <a:lnTo>
                    <a:pt x="72" y="51"/>
                  </a:lnTo>
                  <a:lnTo>
                    <a:pt x="72" y="51"/>
                  </a:lnTo>
                  <a:lnTo>
                    <a:pt x="74" y="58"/>
                  </a:lnTo>
                  <a:lnTo>
                    <a:pt x="74" y="65"/>
                  </a:lnTo>
                  <a:lnTo>
                    <a:pt x="74" y="128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2727325" y="2400491"/>
              <a:ext cx="120650" cy="147638"/>
            </a:xfrm>
            <a:custGeom>
              <a:avLst/>
              <a:gdLst/>
              <a:ahLst/>
              <a:cxnLst>
                <a:cxn ang="0">
                  <a:pos x="56" y="93"/>
                </a:cxn>
                <a:cxn ang="0">
                  <a:pos x="37" y="93"/>
                </a:cxn>
                <a:cxn ang="0">
                  <a:pos x="23" y="91"/>
                </a:cxn>
                <a:cxn ang="0">
                  <a:pos x="11" y="87"/>
                </a:cxn>
                <a:cxn ang="0">
                  <a:pos x="5" y="84"/>
                </a:cxn>
                <a:cxn ang="0">
                  <a:pos x="4" y="79"/>
                </a:cxn>
                <a:cxn ang="0">
                  <a:pos x="0" y="65"/>
                </a:cxn>
                <a:cxn ang="0">
                  <a:pos x="2" y="56"/>
                </a:cxn>
                <a:cxn ang="0">
                  <a:pos x="4" y="49"/>
                </a:cxn>
                <a:cxn ang="0">
                  <a:pos x="16" y="40"/>
                </a:cxn>
                <a:cxn ang="0">
                  <a:pos x="23" y="38"/>
                </a:cxn>
                <a:cxn ang="0">
                  <a:pos x="30" y="38"/>
                </a:cxn>
                <a:cxn ang="0">
                  <a:pos x="46" y="36"/>
                </a:cxn>
                <a:cxn ang="0">
                  <a:pos x="53" y="36"/>
                </a:cxn>
                <a:cxn ang="0">
                  <a:pos x="62" y="38"/>
                </a:cxn>
                <a:cxn ang="0">
                  <a:pos x="62" y="24"/>
                </a:cxn>
                <a:cxn ang="0">
                  <a:pos x="58" y="15"/>
                </a:cxn>
                <a:cxn ang="0">
                  <a:pos x="55" y="12"/>
                </a:cxn>
                <a:cxn ang="0">
                  <a:pos x="49" y="10"/>
                </a:cxn>
                <a:cxn ang="0">
                  <a:pos x="34" y="8"/>
                </a:cxn>
                <a:cxn ang="0">
                  <a:pos x="19" y="10"/>
                </a:cxn>
                <a:cxn ang="0">
                  <a:pos x="7" y="3"/>
                </a:cxn>
                <a:cxn ang="0">
                  <a:pos x="21" y="0"/>
                </a:cxn>
                <a:cxn ang="0">
                  <a:pos x="35" y="0"/>
                </a:cxn>
                <a:cxn ang="0">
                  <a:pos x="53" y="0"/>
                </a:cxn>
                <a:cxn ang="0">
                  <a:pos x="65" y="5"/>
                </a:cxn>
                <a:cxn ang="0">
                  <a:pos x="69" y="8"/>
                </a:cxn>
                <a:cxn ang="0">
                  <a:pos x="72" y="14"/>
                </a:cxn>
                <a:cxn ang="0">
                  <a:pos x="76" y="28"/>
                </a:cxn>
                <a:cxn ang="0">
                  <a:pos x="76" y="91"/>
                </a:cxn>
                <a:cxn ang="0">
                  <a:pos x="56" y="93"/>
                </a:cxn>
                <a:cxn ang="0">
                  <a:pos x="62" y="47"/>
                </a:cxn>
                <a:cxn ang="0">
                  <a:pos x="51" y="47"/>
                </a:cxn>
                <a:cxn ang="0">
                  <a:pos x="46" y="47"/>
                </a:cxn>
                <a:cxn ang="0">
                  <a:pos x="34" y="47"/>
                </a:cxn>
                <a:cxn ang="0">
                  <a:pos x="23" y="49"/>
                </a:cxn>
                <a:cxn ang="0">
                  <a:pos x="16" y="56"/>
                </a:cxn>
                <a:cxn ang="0">
                  <a:pos x="14" y="59"/>
                </a:cxn>
                <a:cxn ang="0">
                  <a:pos x="14" y="65"/>
                </a:cxn>
                <a:cxn ang="0">
                  <a:pos x="16" y="75"/>
                </a:cxn>
                <a:cxn ang="0">
                  <a:pos x="19" y="79"/>
                </a:cxn>
                <a:cxn ang="0">
                  <a:pos x="23" y="80"/>
                </a:cxn>
                <a:cxn ang="0">
                  <a:pos x="34" y="84"/>
                </a:cxn>
                <a:cxn ang="0">
                  <a:pos x="44" y="84"/>
                </a:cxn>
                <a:cxn ang="0">
                  <a:pos x="48" y="84"/>
                </a:cxn>
                <a:cxn ang="0">
                  <a:pos x="51" y="84"/>
                </a:cxn>
                <a:cxn ang="0">
                  <a:pos x="56" y="84"/>
                </a:cxn>
                <a:cxn ang="0">
                  <a:pos x="62" y="47"/>
                </a:cxn>
              </a:cxnLst>
              <a:rect l="0" t="0" r="r" b="b"/>
              <a:pathLst>
                <a:path w="76" h="93">
                  <a:moveTo>
                    <a:pt x="56" y="93"/>
                  </a:moveTo>
                  <a:lnTo>
                    <a:pt x="56" y="93"/>
                  </a:lnTo>
                  <a:lnTo>
                    <a:pt x="37" y="93"/>
                  </a:lnTo>
                  <a:lnTo>
                    <a:pt x="37" y="93"/>
                  </a:lnTo>
                  <a:lnTo>
                    <a:pt x="23" y="91"/>
                  </a:lnTo>
                  <a:lnTo>
                    <a:pt x="23" y="91"/>
                  </a:lnTo>
                  <a:lnTo>
                    <a:pt x="16" y="91"/>
                  </a:lnTo>
                  <a:lnTo>
                    <a:pt x="11" y="87"/>
                  </a:lnTo>
                  <a:lnTo>
                    <a:pt x="11" y="87"/>
                  </a:lnTo>
                  <a:lnTo>
                    <a:pt x="5" y="84"/>
                  </a:lnTo>
                  <a:lnTo>
                    <a:pt x="4" y="79"/>
                  </a:lnTo>
                  <a:lnTo>
                    <a:pt x="4" y="79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2" y="56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9" y="43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23" y="38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2" y="24"/>
                  </a:lnTo>
                  <a:lnTo>
                    <a:pt x="62" y="24"/>
                  </a:lnTo>
                  <a:lnTo>
                    <a:pt x="60" y="19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5" y="12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7" y="12"/>
                  </a:lnTo>
                  <a:lnTo>
                    <a:pt x="7" y="3"/>
                  </a:lnTo>
                  <a:lnTo>
                    <a:pt x="7" y="3"/>
                  </a:lnTo>
                  <a:lnTo>
                    <a:pt x="2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60" y="1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9" y="8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4" y="19"/>
                  </a:lnTo>
                  <a:lnTo>
                    <a:pt x="76" y="28"/>
                  </a:lnTo>
                  <a:lnTo>
                    <a:pt x="76" y="91"/>
                  </a:lnTo>
                  <a:lnTo>
                    <a:pt x="76" y="91"/>
                  </a:lnTo>
                  <a:lnTo>
                    <a:pt x="56" y="93"/>
                  </a:lnTo>
                  <a:lnTo>
                    <a:pt x="56" y="93"/>
                  </a:lnTo>
                  <a:close/>
                  <a:moveTo>
                    <a:pt x="62" y="47"/>
                  </a:moveTo>
                  <a:lnTo>
                    <a:pt x="62" y="47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19" y="52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4" y="59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4" y="72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19" y="79"/>
                  </a:lnTo>
                  <a:lnTo>
                    <a:pt x="23" y="80"/>
                  </a:lnTo>
                  <a:lnTo>
                    <a:pt x="23" y="80"/>
                  </a:lnTo>
                  <a:lnTo>
                    <a:pt x="34" y="84"/>
                  </a:lnTo>
                  <a:lnTo>
                    <a:pt x="34" y="84"/>
                  </a:lnTo>
                  <a:lnTo>
                    <a:pt x="44" y="84"/>
                  </a:lnTo>
                  <a:lnTo>
                    <a:pt x="44" y="84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1" y="84"/>
                  </a:lnTo>
                  <a:lnTo>
                    <a:pt x="51" y="84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62" y="82"/>
                  </a:lnTo>
                  <a:lnTo>
                    <a:pt x="62" y="47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2889250" y="2400491"/>
              <a:ext cx="117475" cy="144463"/>
            </a:xfrm>
            <a:custGeom>
              <a:avLst/>
              <a:gdLst/>
              <a:ahLst/>
              <a:cxnLst>
                <a:cxn ang="0">
                  <a:pos x="61" y="91"/>
                </a:cxn>
                <a:cxn ang="0">
                  <a:pos x="61" y="33"/>
                </a:cxn>
                <a:cxn ang="0">
                  <a:pos x="61" y="33"/>
                </a:cxn>
                <a:cxn ang="0">
                  <a:pos x="61" y="26"/>
                </a:cxn>
                <a:cxn ang="0">
                  <a:pos x="61" y="26"/>
                </a:cxn>
                <a:cxn ang="0">
                  <a:pos x="58" y="19"/>
                </a:cxn>
                <a:cxn ang="0">
                  <a:pos x="58" y="19"/>
                </a:cxn>
                <a:cxn ang="0">
                  <a:pos x="53" y="14"/>
                </a:cxn>
                <a:cxn ang="0">
                  <a:pos x="53" y="14"/>
                </a:cxn>
                <a:cxn ang="0">
                  <a:pos x="49" y="12"/>
                </a:cxn>
                <a:cxn ang="0">
                  <a:pos x="44" y="10"/>
                </a:cxn>
                <a:cxn ang="0">
                  <a:pos x="44" y="10"/>
                </a:cxn>
                <a:cxn ang="0">
                  <a:pos x="35" y="12"/>
                </a:cxn>
                <a:cxn ang="0">
                  <a:pos x="35" y="12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19" y="17"/>
                </a:cxn>
                <a:cxn ang="0">
                  <a:pos x="19" y="17"/>
                </a:cxn>
                <a:cxn ang="0">
                  <a:pos x="12" y="21"/>
                </a:cxn>
                <a:cxn ang="0">
                  <a:pos x="12" y="91"/>
                </a:cxn>
                <a:cxn ang="0">
                  <a:pos x="0" y="91"/>
                </a:cxn>
                <a:cxn ang="0">
                  <a:pos x="0" y="1"/>
                </a:cxn>
                <a:cxn ang="0">
                  <a:pos x="10" y="1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23" y="5"/>
                </a:cxn>
                <a:cxn ang="0">
                  <a:pos x="23" y="5"/>
                </a:cxn>
                <a:cxn ang="0">
                  <a:pos x="33" y="1"/>
                </a:cxn>
                <a:cxn ang="0">
                  <a:pos x="33" y="1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9" y="0"/>
                </a:cxn>
                <a:cxn ang="0">
                  <a:pos x="49" y="0"/>
                </a:cxn>
                <a:cxn ang="0">
                  <a:pos x="58" y="1"/>
                </a:cxn>
                <a:cxn ang="0">
                  <a:pos x="58" y="1"/>
                </a:cxn>
                <a:cxn ang="0">
                  <a:pos x="67" y="5"/>
                </a:cxn>
                <a:cxn ang="0">
                  <a:pos x="67" y="5"/>
                </a:cxn>
                <a:cxn ang="0">
                  <a:pos x="70" y="8"/>
                </a:cxn>
                <a:cxn ang="0">
                  <a:pos x="72" y="14"/>
                </a:cxn>
                <a:cxn ang="0">
                  <a:pos x="72" y="14"/>
                </a:cxn>
                <a:cxn ang="0">
                  <a:pos x="74" y="19"/>
                </a:cxn>
                <a:cxn ang="0">
                  <a:pos x="74" y="26"/>
                </a:cxn>
                <a:cxn ang="0">
                  <a:pos x="74" y="91"/>
                </a:cxn>
                <a:cxn ang="0">
                  <a:pos x="61" y="91"/>
                </a:cxn>
              </a:cxnLst>
              <a:rect l="0" t="0" r="r" b="b"/>
              <a:pathLst>
                <a:path w="74" h="91">
                  <a:moveTo>
                    <a:pt x="61" y="91"/>
                  </a:moveTo>
                  <a:lnTo>
                    <a:pt x="61" y="33"/>
                  </a:lnTo>
                  <a:lnTo>
                    <a:pt x="61" y="33"/>
                  </a:lnTo>
                  <a:lnTo>
                    <a:pt x="61" y="26"/>
                  </a:lnTo>
                  <a:lnTo>
                    <a:pt x="61" y="26"/>
                  </a:lnTo>
                  <a:lnTo>
                    <a:pt x="58" y="19"/>
                  </a:lnTo>
                  <a:lnTo>
                    <a:pt x="58" y="19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49" y="12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12" y="21"/>
                  </a:lnTo>
                  <a:lnTo>
                    <a:pt x="12" y="91"/>
                  </a:lnTo>
                  <a:lnTo>
                    <a:pt x="0" y="91"/>
                  </a:lnTo>
                  <a:lnTo>
                    <a:pt x="0" y="1"/>
                  </a:lnTo>
                  <a:lnTo>
                    <a:pt x="10" y="1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7" y="5"/>
                  </a:lnTo>
                  <a:lnTo>
                    <a:pt x="67" y="5"/>
                  </a:lnTo>
                  <a:lnTo>
                    <a:pt x="70" y="8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4" y="19"/>
                  </a:lnTo>
                  <a:lnTo>
                    <a:pt x="74" y="26"/>
                  </a:lnTo>
                  <a:lnTo>
                    <a:pt x="74" y="91"/>
                  </a:lnTo>
                  <a:lnTo>
                    <a:pt x="61" y="91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3048000" y="2341754"/>
              <a:ext cx="122238" cy="203200"/>
            </a:xfrm>
            <a:custGeom>
              <a:avLst/>
              <a:gdLst/>
              <a:ahLst/>
              <a:cxnLst>
                <a:cxn ang="0">
                  <a:pos x="58" y="128"/>
                </a:cxn>
                <a:cxn ang="0">
                  <a:pos x="12" y="79"/>
                </a:cxn>
                <a:cxn ang="0">
                  <a:pos x="12" y="128"/>
                </a:cxn>
                <a:cxn ang="0">
                  <a:pos x="0" y="12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79"/>
                </a:cxn>
                <a:cxn ang="0">
                  <a:pos x="56" y="38"/>
                </a:cxn>
                <a:cxn ang="0">
                  <a:pos x="74" y="38"/>
                </a:cxn>
                <a:cxn ang="0">
                  <a:pos x="28" y="77"/>
                </a:cxn>
                <a:cxn ang="0">
                  <a:pos x="77" y="128"/>
                </a:cxn>
                <a:cxn ang="0">
                  <a:pos x="58" y="128"/>
                </a:cxn>
              </a:cxnLst>
              <a:rect l="0" t="0" r="r" b="b"/>
              <a:pathLst>
                <a:path w="77" h="128">
                  <a:moveTo>
                    <a:pt x="58" y="128"/>
                  </a:moveTo>
                  <a:lnTo>
                    <a:pt x="12" y="79"/>
                  </a:lnTo>
                  <a:lnTo>
                    <a:pt x="12" y="128"/>
                  </a:lnTo>
                  <a:lnTo>
                    <a:pt x="0" y="128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79"/>
                  </a:lnTo>
                  <a:lnTo>
                    <a:pt x="56" y="38"/>
                  </a:lnTo>
                  <a:lnTo>
                    <a:pt x="74" y="38"/>
                  </a:lnTo>
                  <a:lnTo>
                    <a:pt x="28" y="77"/>
                  </a:lnTo>
                  <a:lnTo>
                    <a:pt x="77" y="128"/>
                  </a:lnTo>
                  <a:lnTo>
                    <a:pt x="58" y="128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3251200" y="2402079"/>
              <a:ext cx="136525" cy="201613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26" y="127"/>
                </a:cxn>
                <a:cxn ang="0">
                  <a:pos x="40" y="90"/>
                </a:cxn>
                <a:cxn ang="0">
                  <a:pos x="33" y="9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42" y="79"/>
                </a:cxn>
                <a:cxn ang="0">
                  <a:pos x="44" y="79"/>
                </a:cxn>
                <a:cxn ang="0">
                  <a:pos x="70" y="0"/>
                </a:cxn>
                <a:cxn ang="0">
                  <a:pos x="86" y="0"/>
                </a:cxn>
                <a:cxn ang="0">
                  <a:pos x="39" y="127"/>
                </a:cxn>
              </a:cxnLst>
              <a:rect l="0" t="0" r="r" b="b"/>
              <a:pathLst>
                <a:path w="86" h="127">
                  <a:moveTo>
                    <a:pt x="39" y="127"/>
                  </a:moveTo>
                  <a:lnTo>
                    <a:pt x="26" y="127"/>
                  </a:lnTo>
                  <a:lnTo>
                    <a:pt x="40" y="90"/>
                  </a:lnTo>
                  <a:lnTo>
                    <a:pt x="33" y="9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42" y="79"/>
                  </a:lnTo>
                  <a:lnTo>
                    <a:pt x="44" y="79"/>
                  </a:lnTo>
                  <a:lnTo>
                    <a:pt x="70" y="0"/>
                  </a:lnTo>
                  <a:lnTo>
                    <a:pt x="86" y="0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/>
            <p:cNvSpPr>
              <a:spLocks noEditPoints="1"/>
            </p:cNvSpPr>
            <p:nvPr userDrawn="1"/>
          </p:nvSpPr>
          <p:spPr bwMode="auto">
            <a:xfrm>
              <a:off x="3395663" y="2400491"/>
              <a:ext cx="136525" cy="147638"/>
            </a:xfrm>
            <a:custGeom>
              <a:avLst/>
              <a:gdLst/>
              <a:ahLst/>
              <a:cxnLst>
                <a:cxn ang="0">
                  <a:pos x="86" y="45"/>
                </a:cxn>
                <a:cxn ang="0">
                  <a:pos x="85" y="65"/>
                </a:cxn>
                <a:cxn ang="0">
                  <a:pos x="79" y="73"/>
                </a:cxn>
                <a:cxn ang="0">
                  <a:pos x="74" y="80"/>
                </a:cxn>
                <a:cxn ang="0">
                  <a:pos x="62" y="89"/>
                </a:cxn>
                <a:cxn ang="0">
                  <a:pos x="53" y="93"/>
                </a:cxn>
                <a:cxn ang="0">
                  <a:pos x="44" y="93"/>
                </a:cxn>
                <a:cxn ang="0">
                  <a:pos x="25" y="89"/>
                </a:cxn>
                <a:cxn ang="0">
                  <a:pos x="18" y="86"/>
                </a:cxn>
                <a:cxn ang="0">
                  <a:pos x="13" y="80"/>
                </a:cxn>
                <a:cxn ang="0">
                  <a:pos x="4" y="65"/>
                </a:cxn>
                <a:cxn ang="0">
                  <a:pos x="2" y="56"/>
                </a:cxn>
                <a:cxn ang="0">
                  <a:pos x="0" y="45"/>
                </a:cxn>
                <a:cxn ang="0">
                  <a:pos x="4" y="26"/>
                </a:cxn>
                <a:cxn ang="0">
                  <a:pos x="13" y="12"/>
                </a:cxn>
                <a:cxn ang="0">
                  <a:pos x="18" y="7"/>
                </a:cxn>
                <a:cxn ang="0">
                  <a:pos x="34" y="0"/>
                </a:cxn>
                <a:cxn ang="0">
                  <a:pos x="44" y="0"/>
                </a:cxn>
                <a:cxn ang="0">
                  <a:pos x="62" y="3"/>
                </a:cxn>
                <a:cxn ang="0">
                  <a:pos x="69" y="7"/>
                </a:cxn>
                <a:cxn ang="0">
                  <a:pos x="76" y="12"/>
                </a:cxn>
                <a:cxn ang="0">
                  <a:pos x="85" y="26"/>
                </a:cxn>
                <a:cxn ang="0">
                  <a:pos x="86" y="35"/>
                </a:cxn>
                <a:cxn ang="0">
                  <a:pos x="86" y="45"/>
                </a:cxn>
                <a:cxn ang="0">
                  <a:pos x="72" y="45"/>
                </a:cxn>
                <a:cxn ang="0">
                  <a:pos x="71" y="31"/>
                </a:cxn>
                <a:cxn ang="0">
                  <a:pos x="65" y="19"/>
                </a:cxn>
                <a:cxn ang="0">
                  <a:pos x="62" y="14"/>
                </a:cxn>
                <a:cxn ang="0">
                  <a:pos x="57" y="12"/>
                </a:cxn>
                <a:cxn ang="0">
                  <a:pos x="44" y="8"/>
                </a:cxn>
                <a:cxn ang="0">
                  <a:pos x="37" y="8"/>
                </a:cxn>
                <a:cxn ang="0">
                  <a:pos x="27" y="14"/>
                </a:cxn>
                <a:cxn ang="0">
                  <a:pos x="21" y="19"/>
                </a:cxn>
                <a:cxn ang="0">
                  <a:pos x="16" y="31"/>
                </a:cxn>
                <a:cxn ang="0">
                  <a:pos x="14" y="45"/>
                </a:cxn>
                <a:cxn ang="0">
                  <a:pos x="16" y="61"/>
                </a:cxn>
                <a:cxn ang="0">
                  <a:pos x="21" y="73"/>
                </a:cxn>
                <a:cxn ang="0">
                  <a:pos x="27" y="77"/>
                </a:cxn>
                <a:cxn ang="0">
                  <a:pos x="32" y="80"/>
                </a:cxn>
                <a:cxn ang="0">
                  <a:pos x="44" y="84"/>
                </a:cxn>
                <a:cxn ang="0">
                  <a:pos x="51" y="84"/>
                </a:cxn>
                <a:cxn ang="0">
                  <a:pos x="57" y="80"/>
                </a:cxn>
                <a:cxn ang="0">
                  <a:pos x="65" y="73"/>
                </a:cxn>
                <a:cxn ang="0">
                  <a:pos x="69" y="68"/>
                </a:cxn>
                <a:cxn ang="0">
                  <a:pos x="71" y="61"/>
                </a:cxn>
                <a:cxn ang="0">
                  <a:pos x="72" y="45"/>
                </a:cxn>
              </a:cxnLst>
              <a:rect l="0" t="0" r="r" b="b"/>
              <a:pathLst>
                <a:path w="86" h="93">
                  <a:moveTo>
                    <a:pt x="86" y="45"/>
                  </a:moveTo>
                  <a:lnTo>
                    <a:pt x="86" y="45"/>
                  </a:lnTo>
                  <a:lnTo>
                    <a:pt x="86" y="56"/>
                  </a:lnTo>
                  <a:lnTo>
                    <a:pt x="85" y="65"/>
                  </a:lnTo>
                  <a:lnTo>
                    <a:pt x="85" y="65"/>
                  </a:lnTo>
                  <a:lnTo>
                    <a:pt x="79" y="73"/>
                  </a:lnTo>
                  <a:lnTo>
                    <a:pt x="74" y="80"/>
                  </a:lnTo>
                  <a:lnTo>
                    <a:pt x="74" y="80"/>
                  </a:lnTo>
                  <a:lnTo>
                    <a:pt x="69" y="86"/>
                  </a:lnTo>
                  <a:lnTo>
                    <a:pt x="62" y="89"/>
                  </a:lnTo>
                  <a:lnTo>
                    <a:pt x="62" y="89"/>
                  </a:lnTo>
                  <a:lnTo>
                    <a:pt x="53" y="93"/>
                  </a:lnTo>
                  <a:lnTo>
                    <a:pt x="44" y="93"/>
                  </a:lnTo>
                  <a:lnTo>
                    <a:pt x="44" y="93"/>
                  </a:lnTo>
                  <a:lnTo>
                    <a:pt x="34" y="93"/>
                  </a:lnTo>
                  <a:lnTo>
                    <a:pt x="25" y="89"/>
                  </a:lnTo>
                  <a:lnTo>
                    <a:pt x="25" y="89"/>
                  </a:lnTo>
                  <a:lnTo>
                    <a:pt x="18" y="86"/>
                  </a:lnTo>
                  <a:lnTo>
                    <a:pt x="13" y="80"/>
                  </a:lnTo>
                  <a:lnTo>
                    <a:pt x="13" y="80"/>
                  </a:lnTo>
                  <a:lnTo>
                    <a:pt x="7" y="73"/>
                  </a:lnTo>
                  <a:lnTo>
                    <a:pt x="4" y="65"/>
                  </a:lnTo>
                  <a:lnTo>
                    <a:pt x="4" y="65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35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8" y="7"/>
                  </a:lnTo>
                  <a:lnTo>
                    <a:pt x="25" y="1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9" y="7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81" y="19"/>
                  </a:lnTo>
                  <a:lnTo>
                    <a:pt x="85" y="26"/>
                  </a:lnTo>
                  <a:lnTo>
                    <a:pt x="85" y="26"/>
                  </a:lnTo>
                  <a:lnTo>
                    <a:pt x="86" y="35"/>
                  </a:lnTo>
                  <a:lnTo>
                    <a:pt x="86" y="45"/>
                  </a:lnTo>
                  <a:lnTo>
                    <a:pt x="86" y="45"/>
                  </a:lnTo>
                  <a:close/>
                  <a:moveTo>
                    <a:pt x="72" y="45"/>
                  </a:moveTo>
                  <a:lnTo>
                    <a:pt x="72" y="45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9" y="24"/>
                  </a:lnTo>
                  <a:lnTo>
                    <a:pt x="65" y="19"/>
                  </a:lnTo>
                  <a:lnTo>
                    <a:pt x="65" y="19"/>
                  </a:lnTo>
                  <a:lnTo>
                    <a:pt x="62" y="14"/>
                  </a:lnTo>
                  <a:lnTo>
                    <a:pt x="57" y="12"/>
                  </a:lnTo>
                  <a:lnTo>
                    <a:pt x="57" y="12"/>
                  </a:lnTo>
                  <a:lnTo>
                    <a:pt x="51" y="8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37" y="8"/>
                  </a:lnTo>
                  <a:lnTo>
                    <a:pt x="32" y="12"/>
                  </a:lnTo>
                  <a:lnTo>
                    <a:pt x="27" y="14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0" y="24"/>
                  </a:lnTo>
                  <a:lnTo>
                    <a:pt x="16" y="31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20" y="68"/>
                  </a:lnTo>
                  <a:lnTo>
                    <a:pt x="21" y="73"/>
                  </a:lnTo>
                  <a:lnTo>
                    <a:pt x="21" y="73"/>
                  </a:lnTo>
                  <a:lnTo>
                    <a:pt x="27" y="77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37" y="84"/>
                  </a:lnTo>
                  <a:lnTo>
                    <a:pt x="44" y="84"/>
                  </a:lnTo>
                  <a:lnTo>
                    <a:pt x="44" y="84"/>
                  </a:lnTo>
                  <a:lnTo>
                    <a:pt x="51" y="84"/>
                  </a:lnTo>
                  <a:lnTo>
                    <a:pt x="57" y="80"/>
                  </a:lnTo>
                  <a:lnTo>
                    <a:pt x="57" y="80"/>
                  </a:lnTo>
                  <a:lnTo>
                    <a:pt x="62" y="77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69" y="68"/>
                  </a:lnTo>
                  <a:lnTo>
                    <a:pt x="71" y="61"/>
                  </a:lnTo>
                  <a:lnTo>
                    <a:pt x="71" y="61"/>
                  </a:lnTo>
                  <a:lnTo>
                    <a:pt x="72" y="45"/>
                  </a:lnTo>
                  <a:lnTo>
                    <a:pt x="72" y="45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 userDrawn="1"/>
          </p:nvSpPr>
          <p:spPr bwMode="auto">
            <a:xfrm>
              <a:off x="3568700" y="2402079"/>
              <a:ext cx="114300" cy="146050"/>
            </a:xfrm>
            <a:custGeom>
              <a:avLst/>
              <a:gdLst/>
              <a:ahLst/>
              <a:cxnLst>
                <a:cxn ang="0">
                  <a:pos x="60" y="90"/>
                </a:cxn>
                <a:cxn ang="0">
                  <a:pos x="60" y="79"/>
                </a:cxn>
                <a:cxn ang="0">
                  <a:pos x="60" y="79"/>
                </a:cxn>
                <a:cxn ang="0">
                  <a:pos x="49" y="86"/>
                </a:cxn>
                <a:cxn ang="0">
                  <a:pos x="49" y="86"/>
                </a:cxn>
                <a:cxn ang="0">
                  <a:pos x="41" y="90"/>
                </a:cxn>
                <a:cxn ang="0">
                  <a:pos x="41" y="90"/>
                </a:cxn>
                <a:cxn ang="0">
                  <a:pos x="32" y="92"/>
                </a:cxn>
                <a:cxn ang="0">
                  <a:pos x="32" y="92"/>
                </a:cxn>
                <a:cxn ang="0">
                  <a:pos x="25" y="92"/>
                </a:cxn>
                <a:cxn ang="0">
                  <a:pos x="25" y="92"/>
                </a:cxn>
                <a:cxn ang="0">
                  <a:pos x="14" y="90"/>
                </a:cxn>
                <a:cxn ang="0">
                  <a:pos x="14" y="90"/>
                </a:cxn>
                <a:cxn ang="0">
                  <a:pos x="11" y="88"/>
                </a:cxn>
                <a:cxn ang="0">
                  <a:pos x="7" y="86"/>
                </a:cxn>
                <a:cxn ang="0">
                  <a:pos x="7" y="86"/>
                </a:cxn>
                <a:cxn ang="0">
                  <a:pos x="4" y="83"/>
                </a:cxn>
                <a:cxn ang="0">
                  <a:pos x="2" y="78"/>
                </a:cxn>
                <a:cxn ang="0">
                  <a:pos x="2" y="78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56"/>
                </a:cxn>
                <a:cxn ang="0">
                  <a:pos x="12" y="56"/>
                </a:cxn>
                <a:cxn ang="0">
                  <a:pos x="12" y="65"/>
                </a:cxn>
                <a:cxn ang="0">
                  <a:pos x="12" y="65"/>
                </a:cxn>
                <a:cxn ang="0">
                  <a:pos x="14" y="72"/>
                </a:cxn>
                <a:cxn ang="0">
                  <a:pos x="14" y="72"/>
                </a:cxn>
                <a:cxn ang="0">
                  <a:pos x="16" y="76"/>
                </a:cxn>
                <a:cxn ang="0">
                  <a:pos x="19" y="78"/>
                </a:cxn>
                <a:cxn ang="0">
                  <a:pos x="19" y="78"/>
                </a:cxn>
                <a:cxn ang="0">
                  <a:pos x="23" y="79"/>
                </a:cxn>
                <a:cxn ang="0">
                  <a:pos x="28" y="81"/>
                </a:cxn>
                <a:cxn ang="0">
                  <a:pos x="28" y="81"/>
                </a:cxn>
                <a:cxn ang="0">
                  <a:pos x="37" y="79"/>
                </a:cxn>
                <a:cxn ang="0">
                  <a:pos x="37" y="79"/>
                </a:cxn>
                <a:cxn ang="0">
                  <a:pos x="46" y="78"/>
                </a:cxn>
                <a:cxn ang="0">
                  <a:pos x="46" y="78"/>
                </a:cxn>
                <a:cxn ang="0">
                  <a:pos x="53" y="74"/>
                </a:cxn>
                <a:cxn ang="0">
                  <a:pos x="53" y="74"/>
                </a:cxn>
                <a:cxn ang="0">
                  <a:pos x="60" y="71"/>
                </a:cxn>
                <a:cxn ang="0">
                  <a:pos x="60" y="0"/>
                </a:cxn>
                <a:cxn ang="0">
                  <a:pos x="72" y="0"/>
                </a:cxn>
                <a:cxn ang="0">
                  <a:pos x="72" y="90"/>
                </a:cxn>
                <a:cxn ang="0">
                  <a:pos x="60" y="90"/>
                </a:cxn>
              </a:cxnLst>
              <a:rect l="0" t="0" r="r" b="b"/>
              <a:pathLst>
                <a:path w="72" h="92">
                  <a:moveTo>
                    <a:pt x="60" y="90"/>
                  </a:moveTo>
                  <a:lnTo>
                    <a:pt x="60" y="79"/>
                  </a:lnTo>
                  <a:lnTo>
                    <a:pt x="60" y="79"/>
                  </a:lnTo>
                  <a:lnTo>
                    <a:pt x="49" y="86"/>
                  </a:lnTo>
                  <a:lnTo>
                    <a:pt x="49" y="86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32" y="92"/>
                  </a:lnTo>
                  <a:lnTo>
                    <a:pt x="32" y="92"/>
                  </a:lnTo>
                  <a:lnTo>
                    <a:pt x="25" y="92"/>
                  </a:lnTo>
                  <a:lnTo>
                    <a:pt x="25" y="92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1" y="88"/>
                  </a:lnTo>
                  <a:lnTo>
                    <a:pt x="7" y="86"/>
                  </a:lnTo>
                  <a:lnTo>
                    <a:pt x="7" y="86"/>
                  </a:lnTo>
                  <a:lnTo>
                    <a:pt x="4" y="83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16" y="76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3" y="79"/>
                  </a:lnTo>
                  <a:lnTo>
                    <a:pt x="28" y="81"/>
                  </a:lnTo>
                  <a:lnTo>
                    <a:pt x="28" y="81"/>
                  </a:lnTo>
                  <a:lnTo>
                    <a:pt x="37" y="79"/>
                  </a:lnTo>
                  <a:lnTo>
                    <a:pt x="37" y="79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53" y="74"/>
                  </a:lnTo>
                  <a:lnTo>
                    <a:pt x="53" y="74"/>
                  </a:lnTo>
                  <a:lnTo>
                    <a:pt x="60" y="71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90"/>
                  </a:lnTo>
                  <a:lnTo>
                    <a:pt x="60" y="90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1962150" y="2640204"/>
              <a:ext cx="88900" cy="203200"/>
            </a:xfrm>
            <a:custGeom>
              <a:avLst/>
              <a:gdLst/>
              <a:ahLst/>
              <a:cxnLst>
                <a:cxn ang="0">
                  <a:pos x="29" y="49"/>
                </a:cxn>
                <a:cxn ang="0">
                  <a:pos x="29" y="128"/>
                </a:cxn>
                <a:cxn ang="0">
                  <a:pos x="17" y="128"/>
                </a:cxn>
                <a:cxn ang="0">
                  <a:pos x="17" y="49"/>
                </a:cxn>
                <a:cxn ang="0">
                  <a:pos x="0" y="49"/>
                </a:cxn>
                <a:cxn ang="0">
                  <a:pos x="0" y="38"/>
                </a:cxn>
                <a:cxn ang="0">
                  <a:pos x="17" y="38"/>
                </a:cxn>
                <a:cxn ang="0">
                  <a:pos x="17" y="28"/>
                </a:cxn>
                <a:cxn ang="0">
                  <a:pos x="17" y="28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21" y="8"/>
                </a:cxn>
                <a:cxn ang="0">
                  <a:pos x="21" y="8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28" y="1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56" y="0"/>
                </a:cxn>
                <a:cxn ang="0">
                  <a:pos x="56" y="8"/>
                </a:cxn>
                <a:cxn ang="0">
                  <a:pos x="47" y="8"/>
                </a:cxn>
                <a:cxn ang="0">
                  <a:pos x="47" y="8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3" y="12"/>
                </a:cxn>
                <a:cxn ang="0">
                  <a:pos x="33" y="12"/>
                </a:cxn>
                <a:cxn ang="0">
                  <a:pos x="29" y="17"/>
                </a:cxn>
                <a:cxn ang="0">
                  <a:pos x="29" y="17"/>
                </a:cxn>
                <a:cxn ang="0">
                  <a:pos x="29" y="29"/>
                </a:cxn>
                <a:cxn ang="0">
                  <a:pos x="29" y="38"/>
                </a:cxn>
                <a:cxn ang="0">
                  <a:pos x="56" y="38"/>
                </a:cxn>
                <a:cxn ang="0">
                  <a:pos x="56" y="49"/>
                </a:cxn>
                <a:cxn ang="0">
                  <a:pos x="29" y="49"/>
                </a:cxn>
              </a:cxnLst>
              <a:rect l="0" t="0" r="r" b="b"/>
              <a:pathLst>
                <a:path w="56" h="128">
                  <a:moveTo>
                    <a:pt x="29" y="49"/>
                  </a:moveTo>
                  <a:lnTo>
                    <a:pt x="29" y="128"/>
                  </a:lnTo>
                  <a:lnTo>
                    <a:pt x="17" y="128"/>
                  </a:lnTo>
                  <a:lnTo>
                    <a:pt x="17" y="49"/>
                  </a:lnTo>
                  <a:lnTo>
                    <a:pt x="0" y="49"/>
                  </a:lnTo>
                  <a:lnTo>
                    <a:pt x="0" y="38"/>
                  </a:lnTo>
                  <a:lnTo>
                    <a:pt x="17" y="3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8" y="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29"/>
                  </a:lnTo>
                  <a:lnTo>
                    <a:pt x="29" y="38"/>
                  </a:lnTo>
                  <a:lnTo>
                    <a:pt x="56" y="38"/>
                  </a:lnTo>
                  <a:lnTo>
                    <a:pt x="56" y="49"/>
                  </a:lnTo>
                  <a:lnTo>
                    <a:pt x="29" y="49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/>
            <p:cNvSpPr>
              <a:spLocks noEditPoints="1"/>
            </p:cNvSpPr>
            <p:nvPr userDrawn="1"/>
          </p:nvSpPr>
          <p:spPr bwMode="auto">
            <a:xfrm>
              <a:off x="2058988" y="2697354"/>
              <a:ext cx="136525" cy="147638"/>
            </a:xfrm>
            <a:custGeom>
              <a:avLst/>
              <a:gdLst/>
              <a:ahLst/>
              <a:cxnLst>
                <a:cxn ang="0">
                  <a:pos x="86" y="46"/>
                </a:cxn>
                <a:cxn ang="0">
                  <a:pos x="82" y="65"/>
                </a:cxn>
                <a:cxn ang="0">
                  <a:pos x="79" y="74"/>
                </a:cxn>
                <a:cxn ang="0">
                  <a:pos x="74" y="81"/>
                </a:cxn>
                <a:cxn ang="0">
                  <a:pos x="60" y="90"/>
                </a:cxn>
                <a:cxn ang="0">
                  <a:pos x="53" y="93"/>
                </a:cxn>
                <a:cxn ang="0">
                  <a:pos x="42" y="93"/>
                </a:cxn>
                <a:cxn ang="0">
                  <a:pos x="25" y="90"/>
                </a:cxn>
                <a:cxn ang="0">
                  <a:pos x="18" y="86"/>
                </a:cxn>
                <a:cxn ang="0">
                  <a:pos x="10" y="81"/>
                </a:cxn>
                <a:cxn ang="0">
                  <a:pos x="2" y="65"/>
                </a:cxn>
                <a:cxn ang="0">
                  <a:pos x="0" y="57"/>
                </a:cxn>
                <a:cxn ang="0">
                  <a:pos x="0" y="46"/>
                </a:cxn>
                <a:cxn ang="0">
                  <a:pos x="2" y="27"/>
                </a:cxn>
                <a:cxn ang="0">
                  <a:pos x="10" y="13"/>
                </a:cxn>
                <a:cxn ang="0">
                  <a:pos x="18" y="7"/>
                </a:cxn>
                <a:cxn ang="0">
                  <a:pos x="33" y="0"/>
                </a:cxn>
                <a:cxn ang="0">
                  <a:pos x="42" y="0"/>
                </a:cxn>
                <a:cxn ang="0">
                  <a:pos x="61" y="2"/>
                </a:cxn>
                <a:cxn ang="0">
                  <a:pos x="68" y="7"/>
                </a:cxn>
                <a:cxn ang="0">
                  <a:pos x="75" y="13"/>
                </a:cxn>
                <a:cxn ang="0">
                  <a:pos x="82" y="27"/>
                </a:cxn>
                <a:cxn ang="0">
                  <a:pos x="86" y="35"/>
                </a:cxn>
                <a:cxn ang="0">
                  <a:pos x="86" y="46"/>
                </a:cxn>
                <a:cxn ang="0">
                  <a:pos x="72" y="46"/>
                </a:cxn>
                <a:cxn ang="0">
                  <a:pos x="70" y="30"/>
                </a:cxn>
                <a:cxn ang="0">
                  <a:pos x="65" y="20"/>
                </a:cxn>
                <a:cxn ang="0">
                  <a:pos x="60" y="14"/>
                </a:cxn>
                <a:cxn ang="0">
                  <a:pos x="56" y="13"/>
                </a:cxn>
                <a:cxn ang="0">
                  <a:pos x="42" y="9"/>
                </a:cxn>
                <a:cxn ang="0">
                  <a:pos x="37" y="9"/>
                </a:cxn>
                <a:cxn ang="0">
                  <a:pos x="25" y="14"/>
                </a:cxn>
                <a:cxn ang="0">
                  <a:pos x="21" y="20"/>
                </a:cxn>
                <a:cxn ang="0">
                  <a:pos x="16" y="30"/>
                </a:cxn>
                <a:cxn ang="0">
                  <a:pos x="14" y="46"/>
                </a:cxn>
                <a:cxn ang="0">
                  <a:pos x="16" y="62"/>
                </a:cxn>
                <a:cxn ang="0">
                  <a:pos x="21" y="74"/>
                </a:cxn>
                <a:cxn ang="0">
                  <a:pos x="25" y="78"/>
                </a:cxn>
                <a:cxn ang="0">
                  <a:pos x="30" y="81"/>
                </a:cxn>
                <a:cxn ang="0">
                  <a:pos x="42" y="85"/>
                </a:cxn>
                <a:cxn ang="0">
                  <a:pos x="49" y="85"/>
                </a:cxn>
                <a:cxn ang="0">
                  <a:pos x="56" y="81"/>
                </a:cxn>
                <a:cxn ang="0">
                  <a:pos x="65" y="74"/>
                </a:cxn>
                <a:cxn ang="0">
                  <a:pos x="68" y="69"/>
                </a:cxn>
                <a:cxn ang="0">
                  <a:pos x="70" y="62"/>
                </a:cxn>
                <a:cxn ang="0">
                  <a:pos x="72" y="46"/>
                </a:cxn>
              </a:cxnLst>
              <a:rect l="0" t="0" r="r" b="b"/>
              <a:pathLst>
                <a:path w="86" h="93">
                  <a:moveTo>
                    <a:pt x="86" y="46"/>
                  </a:moveTo>
                  <a:lnTo>
                    <a:pt x="86" y="46"/>
                  </a:lnTo>
                  <a:lnTo>
                    <a:pt x="86" y="57"/>
                  </a:lnTo>
                  <a:lnTo>
                    <a:pt x="82" y="65"/>
                  </a:lnTo>
                  <a:lnTo>
                    <a:pt x="82" y="65"/>
                  </a:lnTo>
                  <a:lnTo>
                    <a:pt x="79" y="74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67" y="86"/>
                  </a:lnTo>
                  <a:lnTo>
                    <a:pt x="60" y="90"/>
                  </a:lnTo>
                  <a:lnTo>
                    <a:pt x="60" y="90"/>
                  </a:lnTo>
                  <a:lnTo>
                    <a:pt x="53" y="93"/>
                  </a:lnTo>
                  <a:lnTo>
                    <a:pt x="42" y="93"/>
                  </a:lnTo>
                  <a:lnTo>
                    <a:pt x="42" y="93"/>
                  </a:lnTo>
                  <a:lnTo>
                    <a:pt x="33" y="93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18" y="86"/>
                  </a:lnTo>
                  <a:lnTo>
                    <a:pt x="10" y="81"/>
                  </a:lnTo>
                  <a:lnTo>
                    <a:pt x="10" y="81"/>
                  </a:lnTo>
                  <a:lnTo>
                    <a:pt x="5" y="74"/>
                  </a:lnTo>
                  <a:lnTo>
                    <a:pt x="2" y="65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5" y="2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8" y="7"/>
                  </a:lnTo>
                  <a:lnTo>
                    <a:pt x="25" y="2"/>
                  </a:lnTo>
                  <a:lnTo>
                    <a:pt x="33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8" y="7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9" y="20"/>
                  </a:lnTo>
                  <a:lnTo>
                    <a:pt x="82" y="27"/>
                  </a:lnTo>
                  <a:lnTo>
                    <a:pt x="82" y="27"/>
                  </a:lnTo>
                  <a:lnTo>
                    <a:pt x="86" y="35"/>
                  </a:lnTo>
                  <a:lnTo>
                    <a:pt x="86" y="46"/>
                  </a:lnTo>
                  <a:lnTo>
                    <a:pt x="86" y="46"/>
                  </a:lnTo>
                  <a:close/>
                  <a:moveTo>
                    <a:pt x="72" y="46"/>
                  </a:moveTo>
                  <a:lnTo>
                    <a:pt x="72" y="46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68" y="25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0" y="14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49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11"/>
                  </a:lnTo>
                  <a:lnTo>
                    <a:pt x="25" y="14"/>
                  </a:lnTo>
                  <a:lnTo>
                    <a:pt x="21" y="20"/>
                  </a:lnTo>
                  <a:lnTo>
                    <a:pt x="21" y="20"/>
                  </a:lnTo>
                  <a:lnTo>
                    <a:pt x="18" y="25"/>
                  </a:lnTo>
                  <a:lnTo>
                    <a:pt x="16" y="30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8" y="69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5" y="78"/>
                  </a:lnTo>
                  <a:lnTo>
                    <a:pt x="30" y="81"/>
                  </a:lnTo>
                  <a:lnTo>
                    <a:pt x="30" y="81"/>
                  </a:lnTo>
                  <a:lnTo>
                    <a:pt x="35" y="85"/>
                  </a:lnTo>
                  <a:lnTo>
                    <a:pt x="42" y="85"/>
                  </a:lnTo>
                  <a:lnTo>
                    <a:pt x="42" y="85"/>
                  </a:lnTo>
                  <a:lnTo>
                    <a:pt x="49" y="85"/>
                  </a:lnTo>
                  <a:lnTo>
                    <a:pt x="56" y="81"/>
                  </a:lnTo>
                  <a:lnTo>
                    <a:pt x="56" y="81"/>
                  </a:lnTo>
                  <a:lnTo>
                    <a:pt x="60" y="78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8" y="69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2" y="46"/>
                  </a:lnTo>
                  <a:lnTo>
                    <a:pt x="72" y="46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2225675" y="2700529"/>
              <a:ext cx="77788" cy="142875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0" y="12"/>
                </a:cxn>
                <a:cxn ang="0">
                  <a:pos x="21" y="16"/>
                </a:cxn>
                <a:cxn ang="0">
                  <a:pos x="14" y="19"/>
                </a:cxn>
                <a:cxn ang="0">
                  <a:pos x="14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11"/>
                </a:cxn>
                <a:cxn ang="0">
                  <a:pos x="13" y="11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9" y="0"/>
                </a:cxn>
                <a:cxn ang="0">
                  <a:pos x="39" y="0"/>
                </a:cxn>
                <a:cxn ang="0">
                  <a:pos x="49" y="0"/>
                </a:cxn>
                <a:cxn ang="0">
                  <a:pos x="49" y="12"/>
                </a:cxn>
                <a:cxn ang="0">
                  <a:pos x="49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49" h="90">
                  <a:moveTo>
                    <a:pt x="30" y="12"/>
                  </a:moveTo>
                  <a:lnTo>
                    <a:pt x="30" y="12"/>
                  </a:lnTo>
                  <a:lnTo>
                    <a:pt x="21" y="16"/>
                  </a:lnTo>
                  <a:lnTo>
                    <a:pt x="14" y="19"/>
                  </a:lnTo>
                  <a:lnTo>
                    <a:pt x="14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2393950" y="2700529"/>
              <a:ext cx="133350" cy="200025"/>
            </a:xfrm>
            <a:custGeom>
              <a:avLst/>
              <a:gdLst/>
              <a:ahLst/>
              <a:cxnLst>
                <a:cxn ang="0">
                  <a:pos x="38" y="126"/>
                </a:cxn>
                <a:cxn ang="0">
                  <a:pos x="26" y="126"/>
                </a:cxn>
                <a:cxn ang="0">
                  <a:pos x="40" y="90"/>
                </a:cxn>
                <a:cxn ang="0">
                  <a:pos x="31" y="9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42" y="79"/>
                </a:cxn>
                <a:cxn ang="0">
                  <a:pos x="43" y="79"/>
                </a:cxn>
                <a:cxn ang="0">
                  <a:pos x="70" y="0"/>
                </a:cxn>
                <a:cxn ang="0">
                  <a:pos x="84" y="0"/>
                </a:cxn>
                <a:cxn ang="0">
                  <a:pos x="38" y="126"/>
                </a:cxn>
              </a:cxnLst>
              <a:rect l="0" t="0" r="r" b="b"/>
              <a:pathLst>
                <a:path w="84" h="126">
                  <a:moveTo>
                    <a:pt x="38" y="126"/>
                  </a:moveTo>
                  <a:lnTo>
                    <a:pt x="26" y="126"/>
                  </a:lnTo>
                  <a:lnTo>
                    <a:pt x="40" y="90"/>
                  </a:lnTo>
                  <a:lnTo>
                    <a:pt x="31" y="9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42" y="79"/>
                  </a:lnTo>
                  <a:lnTo>
                    <a:pt x="43" y="79"/>
                  </a:lnTo>
                  <a:lnTo>
                    <a:pt x="70" y="0"/>
                  </a:lnTo>
                  <a:lnTo>
                    <a:pt x="84" y="0"/>
                  </a:lnTo>
                  <a:lnTo>
                    <a:pt x="38" y="126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/>
            <p:cNvSpPr>
              <a:spLocks noEditPoints="1"/>
            </p:cNvSpPr>
            <p:nvPr userDrawn="1"/>
          </p:nvSpPr>
          <p:spPr bwMode="auto">
            <a:xfrm>
              <a:off x="2538413" y="2697354"/>
              <a:ext cx="136525" cy="147638"/>
            </a:xfrm>
            <a:custGeom>
              <a:avLst/>
              <a:gdLst/>
              <a:ahLst/>
              <a:cxnLst>
                <a:cxn ang="0">
                  <a:pos x="86" y="46"/>
                </a:cxn>
                <a:cxn ang="0">
                  <a:pos x="82" y="65"/>
                </a:cxn>
                <a:cxn ang="0">
                  <a:pos x="79" y="74"/>
                </a:cxn>
                <a:cxn ang="0">
                  <a:pos x="74" y="81"/>
                </a:cxn>
                <a:cxn ang="0">
                  <a:pos x="61" y="90"/>
                </a:cxn>
                <a:cxn ang="0">
                  <a:pos x="52" y="93"/>
                </a:cxn>
                <a:cxn ang="0">
                  <a:pos x="44" y="93"/>
                </a:cxn>
                <a:cxn ang="0">
                  <a:pos x="24" y="90"/>
                </a:cxn>
                <a:cxn ang="0">
                  <a:pos x="17" y="86"/>
                </a:cxn>
                <a:cxn ang="0">
                  <a:pos x="10" y="81"/>
                </a:cxn>
                <a:cxn ang="0">
                  <a:pos x="3" y="65"/>
                </a:cxn>
                <a:cxn ang="0">
                  <a:pos x="0" y="57"/>
                </a:cxn>
                <a:cxn ang="0">
                  <a:pos x="0" y="46"/>
                </a:cxn>
                <a:cxn ang="0">
                  <a:pos x="3" y="27"/>
                </a:cxn>
                <a:cxn ang="0">
                  <a:pos x="10" y="13"/>
                </a:cxn>
                <a:cxn ang="0">
                  <a:pos x="17" y="7"/>
                </a:cxn>
                <a:cxn ang="0">
                  <a:pos x="33" y="0"/>
                </a:cxn>
                <a:cxn ang="0">
                  <a:pos x="44" y="0"/>
                </a:cxn>
                <a:cxn ang="0">
                  <a:pos x="61" y="2"/>
                </a:cxn>
                <a:cxn ang="0">
                  <a:pos x="68" y="7"/>
                </a:cxn>
                <a:cxn ang="0">
                  <a:pos x="75" y="13"/>
                </a:cxn>
                <a:cxn ang="0">
                  <a:pos x="84" y="27"/>
                </a:cxn>
                <a:cxn ang="0">
                  <a:pos x="86" y="35"/>
                </a:cxn>
                <a:cxn ang="0">
                  <a:pos x="86" y="46"/>
                </a:cxn>
                <a:cxn ang="0">
                  <a:pos x="72" y="46"/>
                </a:cxn>
                <a:cxn ang="0">
                  <a:pos x="70" y="30"/>
                </a:cxn>
                <a:cxn ang="0">
                  <a:pos x="65" y="20"/>
                </a:cxn>
                <a:cxn ang="0">
                  <a:pos x="61" y="14"/>
                </a:cxn>
                <a:cxn ang="0">
                  <a:pos x="56" y="13"/>
                </a:cxn>
                <a:cxn ang="0">
                  <a:pos x="44" y="9"/>
                </a:cxn>
                <a:cxn ang="0">
                  <a:pos x="37" y="9"/>
                </a:cxn>
                <a:cxn ang="0">
                  <a:pos x="26" y="14"/>
                </a:cxn>
                <a:cxn ang="0">
                  <a:pos x="21" y="20"/>
                </a:cxn>
                <a:cxn ang="0">
                  <a:pos x="16" y="30"/>
                </a:cxn>
                <a:cxn ang="0">
                  <a:pos x="14" y="46"/>
                </a:cxn>
                <a:cxn ang="0">
                  <a:pos x="16" y="62"/>
                </a:cxn>
                <a:cxn ang="0">
                  <a:pos x="21" y="74"/>
                </a:cxn>
                <a:cxn ang="0">
                  <a:pos x="26" y="78"/>
                </a:cxn>
                <a:cxn ang="0">
                  <a:pos x="30" y="81"/>
                </a:cxn>
                <a:cxn ang="0">
                  <a:pos x="44" y="85"/>
                </a:cxn>
                <a:cxn ang="0">
                  <a:pos x="51" y="85"/>
                </a:cxn>
                <a:cxn ang="0">
                  <a:pos x="56" y="81"/>
                </a:cxn>
                <a:cxn ang="0">
                  <a:pos x="65" y="74"/>
                </a:cxn>
                <a:cxn ang="0">
                  <a:pos x="68" y="69"/>
                </a:cxn>
                <a:cxn ang="0">
                  <a:pos x="70" y="62"/>
                </a:cxn>
                <a:cxn ang="0">
                  <a:pos x="72" y="46"/>
                </a:cxn>
              </a:cxnLst>
              <a:rect l="0" t="0" r="r" b="b"/>
              <a:pathLst>
                <a:path w="86" h="93">
                  <a:moveTo>
                    <a:pt x="86" y="46"/>
                  </a:moveTo>
                  <a:lnTo>
                    <a:pt x="86" y="46"/>
                  </a:lnTo>
                  <a:lnTo>
                    <a:pt x="86" y="57"/>
                  </a:lnTo>
                  <a:lnTo>
                    <a:pt x="82" y="65"/>
                  </a:lnTo>
                  <a:lnTo>
                    <a:pt x="82" y="65"/>
                  </a:lnTo>
                  <a:lnTo>
                    <a:pt x="79" y="74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68" y="86"/>
                  </a:lnTo>
                  <a:lnTo>
                    <a:pt x="61" y="90"/>
                  </a:lnTo>
                  <a:lnTo>
                    <a:pt x="61" y="90"/>
                  </a:lnTo>
                  <a:lnTo>
                    <a:pt x="52" y="93"/>
                  </a:lnTo>
                  <a:lnTo>
                    <a:pt x="44" y="93"/>
                  </a:lnTo>
                  <a:lnTo>
                    <a:pt x="44" y="93"/>
                  </a:lnTo>
                  <a:lnTo>
                    <a:pt x="33" y="93"/>
                  </a:lnTo>
                  <a:lnTo>
                    <a:pt x="24" y="90"/>
                  </a:lnTo>
                  <a:lnTo>
                    <a:pt x="24" y="90"/>
                  </a:lnTo>
                  <a:lnTo>
                    <a:pt x="17" y="86"/>
                  </a:lnTo>
                  <a:lnTo>
                    <a:pt x="10" y="81"/>
                  </a:lnTo>
                  <a:lnTo>
                    <a:pt x="10" y="81"/>
                  </a:lnTo>
                  <a:lnTo>
                    <a:pt x="7" y="74"/>
                  </a:lnTo>
                  <a:lnTo>
                    <a:pt x="3" y="65"/>
                  </a:lnTo>
                  <a:lnTo>
                    <a:pt x="3" y="65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3" y="27"/>
                  </a:lnTo>
                  <a:lnTo>
                    <a:pt x="7" y="2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7" y="7"/>
                  </a:lnTo>
                  <a:lnTo>
                    <a:pt x="24" y="2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8" y="7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81" y="20"/>
                  </a:lnTo>
                  <a:lnTo>
                    <a:pt x="84" y="27"/>
                  </a:lnTo>
                  <a:lnTo>
                    <a:pt x="84" y="27"/>
                  </a:lnTo>
                  <a:lnTo>
                    <a:pt x="86" y="35"/>
                  </a:lnTo>
                  <a:lnTo>
                    <a:pt x="86" y="46"/>
                  </a:lnTo>
                  <a:lnTo>
                    <a:pt x="86" y="46"/>
                  </a:lnTo>
                  <a:close/>
                  <a:moveTo>
                    <a:pt x="72" y="46"/>
                  </a:moveTo>
                  <a:lnTo>
                    <a:pt x="72" y="46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68" y="25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1" y="14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49" y="9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37" y="9"/>
                  </a:lnTo>
                  <a:lnTo>
                    <a:pt x="30" y="11"/>
                  </a:lnTo>
                  <a:lnTo>
                    <a:pt x="26" y="14"/>
                  </a:lnTo>
                  <a:lnTo>
                    <a:pt x="21" y="20"/>
                  </a:lnTo>
                  <a:lnTo>
                    <a:pt x="21" y="20"/>
                  </a:lnTo>
                  <a:lnTo>
                    <a:pt x="17" y="25"/>
                  </a:lnTo>
                  <a:lnTo>
                    <a:pt x="16" y="30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7" y="69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6" y="78"/>
                  </a:lnTo>
                  <a:lnTo>
                    <a:pt x="30" y="81"/>
                  </a:lnTo>
                  <a:lnTo>
                    <a:pt x="30" y="81"/>
                  </a:lnTo>
                  <a:lnTo>
                    <a:pt x="37" y="85"/>
                  </a:lnTo>
                  <a:lnTo>
                    <a:pt x="44" y="85"/>
                  </a:lnTo>
                  <a:lnTo>
                    <a:pt x="44" y="85"/>
                  </a:lnTo>
                  <a:lnTo>
                    <a:pt x="51" y="85"/>
                  </a:lnTo>
                  <a:lnTo>
                    <a:pt x="56" y="81"/>
                  </a:lnTo>
                  <a:lnTo>
                    <a:pt x="56" y="81"/>
                  </a:lnTo>
                  <a:lnTo>
                    <a:pt x="61" y="78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8" y="69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2" y="46"/>
                  </a:lnTo>
                  <a:lnTo>
                    <a:pt x="72" y="46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/>
            <p:cNvSpPr>
              <a:spLocks/>
            </p:cNvSpPr>
            <p:nvPr userDrawn="1"/>
          </p:nvSpPr>
          <p:spPr bwMode="auto">
            <a:xfrm>
              <a:off x="2708275" y="2700529"/>
              <a:ext cx="117475" cy="144463"/>
            </a:xfrm>
            <a:custGeom>
              <a:avLst/>
              <a:gdLst/>
              <a:ahLst/>
              <a:cxnLst>
                <a:cxn ang="0">
                  <a:pos x="61" y="90"/>
                </a:cxn>
                <a:cxn ang="0">
                  <a:pos x="61" y="79"/>
                </a:cxn>
                <a:cxn ang="0">
                  <a:pos x="61" y="79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42" y="90"/>
                </a:cxn>
                <a:cxn ang="0">
                  <a:pos x="42" y="90"/>
                </a:cxn>
                <a:cxn ang="0">
                  <a:pos x="33" y="91"/>
                </a:cxn>
                <a:cxn ang="0">
                  <a:pos x="33" y="91"/>
                </a:cxn>
                <a:cxn ang="0">
                  <a:pos x="24" y="91"/>
                </a:cxn>
                <a:cxn ang="0">
                  <a:pos x="24" y="91"/>
                </a:cxn>
                <a:cxn ang="0">
                  <a:pos x="16" y="90"/>
                </a:cxn>
                <a:cxn ang="0">
                  <a:pos x="16" y="90"/>
                </a:cxn>
                <a:cxn ang="0">
                  <a:pos x="12" y="88"/>
                </a:cxn>
                <a:cxn ang="0">
                  <a:pos x="9" y="86"/>
                </a:cxn>
                <a:cxn ang="0">
                  <a:pos x="9" y="86"/>
                </a:cxn>
                <a:cxn ang="0">
                  <a:pos x="5" y="83"/>
                </a:cxn>
                <a:cxn ang="0">
                  <a:pos x="3" y="77"/>
                </a:cxn>
                <a:cxn ang="0">
                  <a:pos x="3" y="77"/>
                </a:cxn>
                <a:cxn ang="0">
                  <a:pos x="2" y="72"/>
                </a:cxn>
                <a:cxn ang="0">
                  <a:pos x="0" y="63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56"/>
                </a:cxn>
                <a:cxn ang="0">
                  <a:pos x="14" y="56"/>
                </a:cxn>
                <a:cxn ang="0">
                  <a:pos x="14" y="65"/>
                </a:cxn>
                <a:cxn ang="0">
                  <a:pos x="14" y="65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17" y="76"/>
                </a:cxn>
                <a:cxn ang="0">
                  <a:pos x="21" y="77"/>
                </a:cxn>
                <a:cxn ang="0">
                  <a:pos x="21" y="77"/>
                </a:cxn>
                <a:cxn ang="0">
                  <a:pos x="24" y="79"/>
                </a:cxn>
                <a:cxn ang="0">
                  <a:pos x="30" y="79"/>
                </a:cxn>
                <a:cxn ang="0">
                  <a:pos x="30" y="79"/>
                </a:cxn>
                <a:cxn ang="0">
                  <a:pos x="38" y="79"/>
                </a:cxn>
                <a:cxn ang="0">
                  <a:pos x="38" y="79"/>
                </a:cxn>
                <a:cxn ang="0">
                  <a:pos x="47" y="77"/>
                </a:cxn>
                <a:cxn ang="0">
                  <a:pos x="47" y="77"/>
                </a:cxn>
                <a:cxn ang="0">
                  <a:pos x="54" y="74"/>
                </a:cxn>
                <a:cxn ang="0">
                  <a:pos x="54" y="74"/>
                </a:cxn>
                <a:cxn ang="0">
                  <a:pos x="60" y="70"/>
                </a:cxn>
                <a:cxn ang="0">
                  <a:pos x="60" y="0"/>
                </a:cxn>
                <a:cxn ang="0">
                  <a:pos x="74" y="0"/>
                </a:cxn>
                <a:cxn ang="0">
                  <a:pos x="74" y="90"/>
                </a:cxn>
                <a:cxn ang="0">
                  <a:pos x="61" y="90"/>
                </a:cxn>
              </a:cxnLst>
              <a:rect l="0" t="0" r="r" b="b"/>
              <a:pathLst>
                <a:path w="74" h="91">
                  <a:moveTo>
                    <a:pt x="61" y="90"/>
                  </a:moveTo>
                  <a:lnTo>
                    <a:pt x="61" y="79"/>
                  </a:lnTo>
                  <a:lnTo>
                    <a:pt x="61" y="79"/>
                  </a:lnTo>
                  <a:lnTo>
                    <a:pt x="51" y="86"/>
                  </a:lnTo>
                  <a:lnTo>
                    <a:pt x="51" y="86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33" y="91"/>
                  </a:lnTo>
                  <a:lnTo>
                    <a:pt x="33" y="91"/>
                  </a:lnTo>
                  <a:lnTo>
                    <a:pt x="24" y="91"/>
                  </a:lnTo>
                  <a:lnTo>
                    <a:pt x="24" y="91"/>
                  </a:lnTo>
                  <a:lnTo>
                    <a:pt x="16" y="90"/>
                  </a:lnTo>
                  <a:lnTo>
                    <a:pt x="16" y="90"/>
                  </a:lnTo>
                  <a:lnTo>
                    <a:pt x="12" y="88"/>
                  </a:lnTo>
                  <a:lnTo>
                    <a:pt x="9" y="86"/>
                  </a:lnTo>
                  <a:lnTo>
                    <a:pt x="9" y="86"/>
                  </a:lnTo>
                  <a:lnTo>
                    <a:pt x="5" y="83"/>
                  </a:lnTo>
                  <a:lnTo>
                    <a:pt x="3" y="77"/>
                  </a:lnTo>
                  <a:lnTo>
                    <a:pt x="3" y="77"/>
                  </a:lnTo>
                  <a:lnTo>
                    <a:pt x="2" y="72"/>
                  </a:lnTo>
                  <a:lnTo>
                    <a:pt x="0" y="6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7" y="76"/>
                  </a:lnTo>
                  <a:lnTo>
                    <a:pt x="21" y="77"/>
                  </a:lnTo>
                  <a:lnTo>
                    <a:pt x="21" y="77"/>
                  </a:lnTo>
                  <a:lnTo>
                    <a:pt x="24" y="79"/>
                  </a:lnTo>
                  <a:lnTo>
                    <a:pt x="30" y="79"/>
                  </a:lnTo>
                  <a:lnTo>
                    <a:pt x="30" y="79"/>
                  </a:lnTo>
                  <a:lnTo>
                    <a:pt x="38" y="79"/>
                  </a:lnTo>
                  <a:lnTo>
                    <a:pt x="38" y="79"/>
                  </a:lnTo>
                  <a:lnTo>
                    <a:pt x="47" y="77"/>
                  </a:lnTo>
                  <a:lnTo>
                    <a:pt x="47" y="77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60" y="70"/>
                  </a:lnTo>
                  <a:lnTo>
                    <a:pt x="60" y="0"/>
                  </a:lnTo>
                  <a:lnTo>
                    <a:pt x="74" y="0"/>
                  </a:lnTo>
                  <a:lnTo>
                    <a:pt x="74" y="90"/>
                  </a:lnTo>
                  <a:lnTo>
                    <a:pt x="61" y="90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/>
            <p:cNvSpPr>
              <a:spLocks/>
            </p:cNvSpPr>
            <p:nvPr userDrawn="1"/>
          </p:nvSpPr>
          <p:spPr bwMode="auto">
            <a:xfrm>
              <a:off x="2867025" y="2700529"/>
              <a:ext cx="74613" cy="142875"/>
            </a:xfrm>
            <a:custGeom>
              <a:avLst/>
              <a:gdLst/>
              <a:ahLst/>
              <a:cxnLst>
                <a:cxn ang="0">
                  <a:pos x="28" y="12"/>
                </a:cxn>
                <a:cxn ang="0">
                  <a:pos x="28" y="12"/>
                </a:cxn>
                <a:cxn ang="0">
                  <a:pos x="19" y="16"/>
                </a:cxn>
                <a:cxn ang="0">
                  <a:pos x="12" y="19"/>
                </a:cxn>
                <a:cxn ang="0">
                  <a:pos x="12" y="90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11"/>
                </a:cxn>
                <a:cxn ang="0">
                  <a:pos x="12" y="11"/>
                </a:cxn>
                <a:cxn ang="0">
                  <a:pos x="21" y="4"/>
                </a:cxn>
                <a:cxn ang="0">
                  <a:pos x="21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9" y="0"/>
                </a:cxn>
                <a:cxn ang="0">
                  <a:pos x="39" y="0"/>
                </a:cxn>
                <a:cxn ang="0">
                  <a:pos x="47" y="0"/>
                </a:cxn>
                <a:cxn ang="0">
                  <a:pos x="47" y="12"/>
                </a:cxn>
                <a:cxn ang="0">
                  <a:pos x="47" y="12"/>
                </a:cxn>
                <a:cxn ang="0">
                  <a:pos x="28" y="12"/>
                </a:cxn>
                <a:cxn ang="0">
                  <a:pos x="28" y="12"/>
                </a:cxn>
              </a:cxnLst>
              <a:rect l="0" t="0" r="r" b="b"/>
              <a:pathLst>
                <a:path w="47" h="90">
                  <a:moveTo>
                    <a:pt x="28" y="12"/>
                  </a:moveTo>
                  <a:lnTo>
                    <a:pt x="28" y="12"/>
                  </a:lnTo>
                  <a:lnTo>
                    <a:pt x="19" y="16"/>
                  </a:lnTo>
                  <a:lnTo>
                    <a:pt x="12" y="19"/>
                  </a:lnTo>
                  <a:lnTo>
                    <a:pt x="12" y="90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47" y="12"/>
                  </a:lnTo>
                  <a:lnTo>
                    <a:pt x="47" y="12"/>
                  </a:lnTo>
                  <a:lnTo>
                    <a:pt x="28" y="12"/>
                  </a:lnTo>
                  <a:lnTo>
                    <a:pt x="28" y="12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/>
            <p:cNvSpPr>
              <a:spLocks noEditPoints="1"/>
            </p:cNvSpPr>
            <p:nvPr userDrawn="1"/>
          </p:nvSpPr>
          <p:spPr bwMode="auto">
            <a:xfrm>
              <a:off x="3040063" y="2697354"/>
              <a:ext cx="119063" cy="147638"/>
            </a:xfrm>
            <a:custGeom>
              <a:avLst/>
              <a:gdLst/>
              <a:ahLst/>
              <a:cxnLst>
                <a:cxn ang="0">
                  <a:pos x="56" y="93"/>
                </a:cxn>
                <a:cxn ang="0">
                  <a:pos x="38" y="93"/>
                </a:cxn>
                <a:cxn ang="0">
                  <a:pos x="23" y="92"/>
                </a:cxn>
                <a:cxn ang="0">
                  <a:pos x="10" y="88"/>
                </a:cxn>
                <a:cxn ang="0">
                  <a:pos x="7" y="85"/>
                </a:cxn>
                <a:cxn ang="0">
                  <a:pos x="3" y="79"/>
                </a:cxn>
                <a:cxn ang="0">
                  <a:pos x="0" y="65"/>
                </a:cxn>
                <a:cxn ang="0">
                  <a:pos x="1" y="57"/>
                </a:cxn>
                <a:cxn ang="0">
                  <a:pos x="5" y="49"/>
                </a:cxn>
                <a:cxn ang="0">
                  <a:pos x="16" y="41"/>
                </a:cxn>
                <a:cxn ang="0">
                  <a:pos x="23" y="39"/>
                </a:cxn>
                <a:cxn ang="0">
                  <a:pos x="30" y="39"/>
                </a:cxn>
                <a:cxn ang="0">
                  <a:pos x="45" y="37"/>
                </a:cxn>
                <a:cxn ang="0">
                  <a:pos x="52" y="37"/>
                </a:cxn>
                <a:cxn ang="0">
                  <a:pos x="61" y="39"/>
                </a:cxn>
                <a:cxn ang="0">
                  <a:pos x="61" y="25"/>
                </a:cxn>
                <a:cxn ang="0">
                  <a:pos x="58" y="16"/>
                </a:cxn>
                <a:cxn ang="0">
                  <a:pos x="54" y="13"/>
                </a:cxn>
                <a:cxn ang="0">
                  <a:pos x="51" y="11"/>
                </a:cxn>
                <a:cxn ang="0">
                  <a:pos x="35" y="9"/>
                </a:cxn>
                <a:cxn ang="0">
                  <a:pos x="19" y="11"/>
                </a:cxn>
                <a:cxn ang="0">
                  <a:pos x="7" y="4"/>
                </a:cxn>
                <a:cxn ang="0">
                  <a:pos x="21" y="0"/>
                </a:cxn>
                <a:cxn ang="0">
                  <a:pos x="37" y="0"/>
                </a:cxn>
                <a:cxn ang="0">
                  <a:pos x="52" y="0"/>
                </a:cxn>
                <a:cxn ang="0">
                  <a:pos x="65" y="6"/>
                </a:cxn>
                <a:cxn ang="0">
                  <a:pos x="70" y="9"/>
                </a:cxn>
                <a:cxn ang="0">
                  <a:pos x="72" y="14"/>
                </a:cxn>
                <a:cxn ang="0">
                  <a:pos x="75" y="28"/>
                </a:cxn>
                <a:cxn ang="0">
                  <a:pos x="75" y="92"/>
                </a:cxn>
                <a:cxn ang="0">
                  <a:pos x="56" y="93"/>
                </a:cxn>
                <a:cxn ang="0">
                  <a:pos x="63" y="48"/>
                </a:cxn>
                <a:cxn ang="0">
                  <a:pos x="51" y="48"/>
                </a:cxn>
                <a:cxn ang="0">
                  <a:pos x="45" y="48"/>
                </a:cxn>
                <a:cxn ang="0">
                  <a:pos x="33" y="48"/>
                </a:cxn>
                <a:cxn ang="0">
                  <a:pos x="23" y="49"/>
                </a:cxn>
                <a:cxn ang="0">
                  <a:pos x="16" y="57"/>
                </a:cxn>
                <a:cxn ang="0">
                  <a:pos x="16" y="60"/>
                </a:cxn>
                <a:cxn ang="0">
                  <a:pos x="14" y="65"/>
                </a:cxn>
                <a:cxn ang="0">
                  <a:pos x="17" y="76"/>
                </a:cxn>
                <a:cxn ang="0">
                  <a:pos x="21" y="79"/>
                </a:cxn>
                <a:cxn ang="0">
                  <a:pos x="24" y="81"/>
                </a:cxn>
                <a:cxn ang="0">
                  <a:pos x="33" y="85"/>
                </a:cxn>
                <a:cxn ang="0">
                  <a:pos x="44" y="85"/>
                </a:cxn>
                <a:cxn ang="0">
                  <a:pos x="47" y="85"/>
                </a:cxn>
                <a:cxn ang="0">
                  <a:pos x="51" y="85"/>
                </a:cxn>
                <a:cxn ang="0">
                  <a:pos x="56" y="85"/>
                </a:cxn>
                <a:cxn ang="0">
                  <a:pos x="63" y="48"/>
                </a:cxn>
              </a:cxnLst>
              <a:rect l="0" t="0" r="r" b="b"/>
              <a:pathLst>
                <a:path w="75" h="93">
                  <a:moveTo>
                    <a:pt x="56" y="93"/>
                  </a:moveTo>
                  <a:lnTo>
                    <a:pt x="56" y="93"/>
                  </a:lnTo>
                  <a:lnTo>
                    <a:pt x="38" y="93"/>
                  </a:lnTo>
                  <a:lnTo>
                    <a:pt x="38" y="93"/>
                  </a:lnTo>
                  <a:lnTo>
                    <a:pt x="23" y="92"/>
                  </a:lnTo>
                  <a:lnTo>
                    <a:pt x="23" y="92"/>
                  </a:lnTo>
                  <a:lnTo>
                    <a:pt x="16" y="90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7" y="85"/>
                  </a:lnTo>
                  <a:lnTo>
                    <a:pt x="3" y="79"/>
                  </a:lnTo>
                  <a:lnTo>
                    <a:pt x="3" y="79"/>
                  </a:lnTo>
                  <a:lnTo>
                    <a:pt x="1" y="72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" y="57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10" y="44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23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61" y="39"/>
                  </a:lnTo>
                  <a:lnTo>
                    <a:pt x="61" y="39"/>
                  </a:lnTo>
                  <a:lnTo>
                    <a:pt x="61" y="25"/>
                  </a:lnTo>
                  <a:lnTo>
                    <a:pt x="61" y="25"/>
                  </a:lnTo>
                  <a:lnTo>
                    <a:pt x="61" y="20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54" y="13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7" y="13"/>
                  </a:lnTo>
                  <a:lnTo>
                    <a:pt x="7" y="4"/>
                  </a:lnTo>
                  <a:lnTo>
                    <a:pt x="7" y="4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9" y="2"/>
                  </a:lnTo>
                  <a:lnTo>
                    <a:pt x="65" y="6"/>
                  </a:lnTo>
                  <a:lnTo>
                    <a:pt x="65" y="6"/>
                  </a:lnTo>
                  <a:lnTo>
                    <a:pt x="70" y="9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5" y="20"/>
                  </a:lnTo>
                  <a:lnTo>
                    <a:pt x="75" y="28"/>
                  </a:lnTo>
                  <a:lnTo>
                    <a:pt x="75" y="92"/>
                  </a:lnTo>
                  <a:lnTo>
                    <a:pt x="75" y="92"/>
                  </a:lnTo>
                  <a:lnTo>
                    <a:pt x="56" y="93"/>
                  </a:lnTo>
                  <a:lnTo>
                    <a:pt x="56" y="93"/>
                  </a:lnTo>
                  <a:close/>
                  <a:moveTo>
                    <a:pt x="63" y="48"/>
                  </a:moveTo>
                  <a:lnTo>
                    <a:pt x="63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45" y="48"/>
                  </a:lnTo>
                  <a:lnTo>
                    <a:pt x="45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19" y="53"/>
                  </a:lnTo>
                  <a:lnTo>
                    <a:pt x="16" y="57"/>
                  </a:lnTo>
                  <a:lnTo>
                    <a:pt x="16" y="57"/>
                  </a:lnTo>
                  <a:lnTo>
                    <a:pt x="16" y="60"/>
                  </a:lnTo>
                  <a:lnTo>
                    <a:pt x="14" y="65"/>
                  </a:lnTo>
                  <a:lnTo>
                    <a:pt x="14" y="65"/>
                  </a:lnTo>
                  <a:lnTo>
                    <a:pt x="16" y="72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21" y="79"/>
                  </a:lnTo>
                  <a:lnTo>
                    <a:pt x="24" y="81"/>
                  </a:lnTo>
                  <a:lnTo>
                    <a:pt x="24" y="81"/>
                  </a:lnTo>
                  <a:lnTo>
                    <a:pt x="33" y="85"/>
                  </a:lnTo>
                  <a:lnTo>
                    <a:pt x="33" y="85"/>
                  </a:lnTo>
                  <a:lnTo>
                    <a:pt x="44" y="85"/>
                  </a:lnTo>
                  <a:lnTo>
                    <a:pt x="44" y="85"/>
                  </a:lnTo>
                  <a:lnTo>
                    <a:pt x="47" y="85"/>
                  </a:lnTo>
                  <a:lnTo>
                    <a:pt x="47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56" y="85"/>
                  </a:lnTo>
                  <a:lnTo>
                    <a:pt x="56" y="85"/>
                  </a:lnTo>
                  <a:lnTo>
                    <a:pt x="63" y="83"/>
                  </a:lnTo>
                  <a:lnTo>
                    <a:pt x="63" y="48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/>
            <p:cNvSpPr>
              <a:spLocks/>
            </p:cNvSpPr>
            <p:nvPr userDrawn="1"/>
          </p:nvSpPr>
          <p:spPr bwMode="auto">
            <a:xfrm>
              <a:off x="3181350" y="2651316"/>
              <a:ext cx="88900" cy="192088"/>
            </a:xfrm>
            <a:custGeom>
              <a:avLst/>
              <a:gdLst/>
              <a:ahLst/>
              <a:cxnLst>
                <a:cxn ang="0">
                  <a:pos x="32" y="42"/>
                </a:cxn>
                <a:cxn ang="0">
                  <a:pos x="32" y="98"/>
                </a:cxn>
                <a:cxn ang="0">
                  <a:pos x="32" y="98"/>
                </a:cxn>
                <a:cxn ang="0">
                  <a:pos x="32" y="105"/>
                </a:cxn>
                <a:cxn ang="0">
                  <a:pos x="32" y="105"/>
                </a:cxn>
                <a:cxn ang="0">
                  <a:pos x="35" y="108"/>
                </a:cxn>
                <a:cxn ang="0">
                  <a:pos x="35" y="108"/>
                </a:cxn>
                <a:cxn ang="0">
                  <a:pos x="39" y="110"/>
                </a:cxn>
                <a:cxn ang="0">
                  <a:pos x="39" y="110"/>
                </a:cxn>
                <a:cxn ang="0">
                  <a:pos x="44" y="110"/>
                </a:cxn>
                <a:cxn ang="0">
                  <a:pos x="56" y="110"/>
                </a:cxn>
                <a:cxn ang="0">
                  <a:pos x="56" y="121"/>
                </a:cxn>
                <a:cxn ang="0">
                  <a:pos x="44" y="121"/>
                </a:cxn>
                <a:cxn ang="0">
                  <a:pos x="44" y="121"/>
                </a:cxn>
                <a:cxn ang="0">
                  <a:pos x="32" y="121"/>
                </a:cxn>
                <a:cxn ang="0">
                  <a:pos x="32" y="121"/>
                </a:cxn>
                <a:cxn ang="0">
                  <a:pos x="25" y="117"/>
                </a:cxn>
                <a:cxn ang="0">
                  <a:pos x="25" y="117"/>
                </a:cxn>
                <a:cxn ang="0">
                  <a:pos x="21" y="115"/>
                </a:cxn>
                <a:cxn ang="0">
                  <a:pos x="20" y="112"/>
                </a:cxn>
                <a:cxn ang="0">
                  <a:pos x="20" y="112"/>
                </a:cxn>
                <a:cxn ang="0">
                  <a:pos x="18" y="100"/>
                </a:cxn>
                <a:cxn ang="0">
                  <a:pos x="18" y="42"/>
                </a:cxn>
                <a:cxn ang="0">
                  <a:pos x="0" y="42"/>
                </a:cxn>
                <a:cxn ang="0">
                  <a:pos x="0" y="31"/>
                </a:cxn>
                <a:cxn ang="0">
                  <a:pos x="18" y="31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32" y="0"/>
                </a:cxn>
                <a:cxn ang="0">
                  <a:pos x="32" y="31"/>
                </a:cxn>
                <a:cxn ang="0">
                  <a:pos x="56" y="31"/>
                </a:cxn>
                <a:cxn ang="0">
                  <a:pos x="56" y="42"/>
                </a:cxn>
                <a:cxn ang="0">
                  <a:pos x="32" y="42"/>
                </a:cxn>
              </a:cxnLst>
              <a:rect l="0" t="0" r="r" b="b"/>
              <a:pathLst>
                <a:path w="56" h="121">
                  <a:moveTo>
                    <a:pt x="32" y="42"/>
                  </a:moveTo>
                  <a:lnTo>
                    <a:pt x="32" y="98"/>
                  </a:lnTo>
                  <a:lnTo>
                    <a:pt x="32" y="98"/>
                  </a:lnTo>
                  <a:lnTo>
                    <a:pt x="32" y="105"/>
                  </a:lnTo>
                  <a:lnTo>
                    <a:pt x="32" y="105"/>
                  </a:lnTo>
                  <a:lnTo>
                    <a:pt x="35" y="108"/>
                  </a:lnTo>
                  <a:lnTo>
                    <a:pt x="35" y="108"/>
                  </a:lnTo>
                  <a:lnTo>
                    <a:pt x="39" y="110"/>
                  </a:lnTo>
                  <a:lnTo>
                    <a:pt x="39" y="110"/>
                  </a:lnTo>
                  <a:lnTo>
                    <a:pt x="44" y="110"/>
                  </a:lnTo>
                  <a:lnTo>
                    <a:pt x="56" y="110"/>
                  </a:lnTo>
                  <a:lnTo>
                    <a:pt x="56" y="121"/>
                  </a:lnTo>
                  <a:lnTo>
                    <a:pt x="44" y="121"/>
                  </a:lnTo>
                  <a:lnTo>
                    <a:pt x="44" y="121"/>
                  </a:lnTo>
                  <a:lnTo>
                    <a:pt x="32" y="121"/>
                  </a:lnTo>
                  <a:lnTo>
                    <a:pt x="32" y="121"/>
                  </a:lnTo>
                  <a:lnTo>
                    <a:pt x="25" y="117"/>
                  </a:lnTo>
                  <a:lnTo>
                    <a:pt x="25" y="117"/>
                  </a:lnTo>
                  <a:lnTo>
                    <a:pt x="21" y="115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18" y="100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18" y="31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2" y="0"/>
                  </a:lnTo>
                  <a:lnTo>
                    <a:pt x="32" y="31"/>
                  </a:lnTo>
                  <a:lnTo>
                    <a:pt x="56" y="31"/>
                  </a:lnTo>
                  <a:lnTo>
                    <a:pt x="56" y="42"/>
                  </a:lnTo>
                  <a:lnTo>
                    <a:pt x="32" y="42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/>
            <p:cNvSpPr>
              <a:spLocks/>
            </p:cNvSpPr>
            <p:nvPr userDrawn="1"/>
          </p:nvSpPr>
          <p:spPr bwMode="auto">
            <a:xfrm>
              <a:off x="3270250" y="2651316"/>
              <a:ext cx="92075" cy="192088"/>
            </a:xfrm>
            <a:custGeom>
              <a:avLst/>
              <a:gdLst/>
              <a:ahLst/>
              <a:cxnLst>
                <a:cxn ang="0">
                  <a:pos x="32" y="42"/>
                </a:cxn>
                <a:cxn ang="0">
                  <a:pos x="32" y="98"/>
                </a:cxn>
                <a:cxn ang="0">
                  <a:pos x="32" y="98"/>
                </a:cxn>
                <a:cxn ang="0">
                  <a:pos x="34" y="105"/>
                </a:cxn>
                <a:cxn ang="0">
                  <a:pos x="34" y="105"/>
                </a:cxn>
                <a:cxn ang="0">
                  <a:pos x="36" y="108"/>
                </a:cxn>
                <a:cxn ang="0">
                  <a:pos x="36" y="108"/>
                </a:cxn>
                <a:cxn ang="0">
                  <a:pos x="39" y="110"/>
                </a:cxn>
                <a:cxn ang="0">
                  <a:pos x="39" y="110"/>
                </a:cxn>
                <a:cxn ang="0">
                  <a:pos x="46" y="110"/>
                </a:cxn>
                <a:cxn ang="0">
                  <a:pos x="57" y="110"/>
                </a:cxn>
                <a:cxn ang="0">
                  <a:pos x="57" y="121"/>
                </a:cxn>
                <a:cxn ang="0">
                  <a:pos x="44" y="121"/>
                </a:cxn>
                <a:cxn ang="0">
                  <a:pos x="44" y="121"/>
                </a:cxn>
                <a:cxn ang="0">
                  <a:pos x="32" y="121"/>
                </a:cxn>
                <a:cxn ang="0">
                  <a:pos x="32" y="121"/>
                </a:cxn>
                <a:cxn ang="0">
                  <a:pos x="25" y="117"/>
                </a:cxn>
                <a:cxn ang="0">
                  <a:pos x="25" y="117"/>
                </a:cxn>
                <a:cxn ang="0">
                  <a:pos x="23" y="115"/>
                </a:cxn>
                <a:cxn ang="0">
                  <a:pos x="21" y="112"/>
                </a:cxn>
                <a:cxn ang="0">
                  <a:pos x="21" y="112"/>
                </a:cxn>
                <a:cxn ang="0">
                  <a:pos x="20" y="100"/>
                </a:cxn>
                <a:cxn ang="0">
                  <a:pos x="20" y="42"/>
                </a:cxn>
                <a:cxn ang="0">
                  <a:pos x="0" y="42"/>
                </a:cxn>
                <a:cxn ang="0">
                  <a:pos x="0" y="31"/>
                </a:cxn>
                <a:cxn ang="0">
                  <a:pos x="20" y="31"/>
                </a:cxn>
                <a:cxn ang="0">
                  <a:pos x="20" y="5"/>
                </a:cxn>
                <a:cxn ang="0">
                  <a:pos x="20" y="5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32" y="0"/>
                </a:cxn>
                <a:cxn ang="0">
                  <a:pos x="32" y="31"/>
                </a:cxn>
                <a:cxn ang="0">
                  <a:pos x="58" y="31"/>
                </a:cxn>
                <a:cxn ang="0">
                  <a:pos x="58" y="42"/>
                </a:cxn>
                <a:cxn ang="0">
                  <a:pos x="32" y="42"/>
                </a:cxn>
              </a:cxnLst>
              <a:rect l="0" t="0" r="r" b="b"/>
              <a:pathLst>
                <a:path w="58" h="121">
                  <a:moveTo>
                    <a:pt x="32" y="42"/>
                  </a:moveTo>
                  <a:lnTo>
                    <a:pt x="32" y="98"/>
                  </a:lnTo>
                  <a:lnTo>
                    <a:pt x="32" y="98"/>
                  </a:lnTo>
                  <a:lnTo>
                    <a:pt x="34" y="105"/>
                  </a:lnTo>
                  <a:lnTo>
                    <a:pt x="34" y="105"/>
                  </a:lnTo>
                  <a:lnTo>
                    <a:pt x="36" y="108"/>
                  </a:lnTo>
                  <a:lnTo>
                    <a:pt x="36" y="108"/>
                  </a:lnTo>
                  <a:lnTo>
                    <a:pt x="39" y="110"/>
                  </a:lnTo>
                  <a:lnTo>
                    <a:pt x="39" y="110"/>
                  </a:lnTo>
                  <a:lnTo>
                    <a:pt x="46" y="110"/>
                  </a:lnTo>
                  <a:lnTo>
                    <a:pt x="57" y="110"/>
                  </a:lnTo>
                  <a:lnTo>
                    <a:pt x="57" y="121"/>
                  </a:lnTo>
                  <a:lnTo>
                    <a:pt x="44" y="121"/>
                  </a:lnTo>
                  <a:lnTo>
                    <a:pt x="44" y="121"/>
                  </a:lnTo>
                  <a:lnTo>
                    <a:pt x="32" y="121"/>
                  </a:lnTo>
                  <a:lnTo>
                    <a:pt x="32" y="121"/>
                  </a:lnTo>
                  <a:lnTo>
                    <a:pt x="25" y="117"/>
                  </a:lnTo>
                  <a:lnTo>
                    <a:pt x="25" y="117"/>
                  </a:lnTo>
                  <a:lnTo>
                    <a:pt x="23" y="115"/>
                  </a:lnTo>
                  <a:lnTo>
                    <a:pt x="21" y="112"/>
                  </a:lnTo>
                  <a:lnTo>
                    <a:pt x="21" y="112"/>
                  </a:lnTo>
                  <a:lnTo>
                    <a:pt x="20" y="100"/>
                  </a:lnTo>
                  <a:lnTo>
                    <a:pt x="20" y="42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2" y="0"/>
                  </a:lnTo>
                  <a:lnTo>
                    <a:pt x="32" y="31"/>
                  </a:lnTo>
                  <a:lnTo>
                    <a:pt x="58" y="31"/>
                  </a:lnTo>
                  <a:lnTo>
                    <a:pt x="58" y="42"/>
                  </a:lnTo>
                  <a:lnTo>
                    <a:pt x="32" y="42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/>
            <p:cNvSpPr>
              <a:spLocks noEditPoints="1"/>
            </p:cNvSpPr>
            <p:nvPr userDrawn="1"/>
          </p:nvSpPr>
          <p:spPr bwMode="auto">
            <a:xfrm>
              <a:off x="3376613" y="2697354"/>
              <a:ext cx="131763" cy="147638"/>
            </a:xfrm>
            <a:custGeom>
              <a:avLst/>
              <a:gdLst/>
              <a:ahLst/>
              <a:cxnLst>
                <a:cxn ang="0">
                  <a:pos x="14" y="51"/>
                </a:cxn>
                <a:cxn ang="0">
                  <a:pos x="19" y="71"/>
                </a:cxn>
                <a:cxn ang="0">
                  <a:pos x="23" y="76"/>
                </a:cxn>
                <a:cxn ang="0">
                  <a:pos x="28" y="79"/>
                </a:cxn>
                <a:cxn ang="0">
                  <a:pos x="40" y="83"/>
                </a:cxn>
                <a:cxn ang="0">
                  <a:pos x="53" y="85"/>
                </a:cxn>
                <a:cxn ang="0">
                  <a:pos x="65" y="83"/>
                </a:cxn>
                <a:cxn ang="0">
                  <a:pos x="76" y="81"/>
                </a:cxn>
                <a:cxn ang="0">
                  <a:pos x="76" y="92"/>
                </a:cxn>
                <a:cxn ang="0">
                  <a:pos x="62" y="93"/>
                </a:cxn>
                <a:cxn ang="0">
                  <a:pos x="47" y="93"/>
                </a:cxn>
                <a:cxn ang="0">
                  <a:pos x="26" y="90"/>
                </a:cxn>
                <a:cxn ang="0">
                  <a:pos x="12" y="81"/>
                </a:cxn>
                <a:cxn ang="0">
                  <a:pos x="7" y="74"/>
                </a:cxn>
                <a:cxn ang="0">
                  <a:pos x="0" y="57"/>
                </a:cxn>
                <a:cxn ang="0">
                  <a:pos x="0" y="44"/>
                </a:cxn>
                <a:cxn ang="0">
                  <a:pos x="4" y="25"/>
                </a:cxn>
                <a:cxn ang="0">
                  <a:pos x="7" y="16"/>
                </a:cxn>
                <a:cxn ang="0">
                  <a:pos x="12" y="11"/>
                </a:cxn>
                <a:cxn ang="0">
                  <a:pos x="25" y="2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60" y="4"/>
                </a:cxn>
                <a:cxn ang="0">
                  <a:pos x="67" y="7"/>
                </a:cxn>
                <a:cxn ang="0">
                  <a:pos x="72" y="13"/>
                </a:cxn>
                <a:cxn ang="0">
                  <a:pos x="79" y="28"/>
                </a:cxn>
                <a:cxn ang="0">
                  <a:pos x="81" y="37"/>
                </a:cxn>
                <a:cxn ang="0">
                  <a:pos x="83" y="51"/>
                </a:cxn>
                <a:cxn ang="0">
                  <a:pos x="65" y="28"/>
                </a:cxn>
                <a:cxn ang="0">
                  <a:pos x="63" y="23"/>
                </a:cxn>
                <a:cxn ang="0">
                  <a:pos x="62" y="18"/>
                </a:cxn>
                <a:cxn ang="0">
                  <a:pos x="53" y="11"/>
                </a:cxn>
                <a:cxn ang="0">
                  <a:pos x="47" y="9"/>
                </a:cxn>
                <a:cxn ang="0">
                  <a:pos x="40" y="9"/>
                </a:cxn>
                <a:cxn ang="0">
                  <a:pos x="28" y="11"/>
                </a:cxn>
                <a:cxn ang="0">
                  <a:pos x="21" y="18"/>
                </a:cxn>
                <a:cxn ang="0">
                  <a:pos x="16" y="28"/>
                </a:cxn>
                <a:cxn ang="0">
                  <a:pos x="67" y="42"/>
                </a:cxn>
                <a:cxn ang="0">
                  <a:pos x="65" y="28"/>
                </a:cxn>
              </a:cxnLst>
              <a:rect l="0" t="0" r="r" b="b"/>
              <a:pathLst>
                <a:path w="83" h="93">
                  <a:moveTo>
                    <a:pt x="14" y="51"/>
                  </a:moveTo>
                  <a:lnTo>
                    <a:pt x="14" y="51"/>
                  </a:lnTo>
                  <a:lnTo>
                    <a:pt x="16" y="62"/>
                  </a:lnTo>
                  <a:lnTo>
                    <a:pt x="19" y="71"/>
                  </a:lnTo>
                  <a:lnTo>
                    <a:pt x="19" y="71"/>
                  </a:lnTo>
                  <a:lnTo>
                    <a:pt x="23" y="76"/>
                  </a:lnTo>
                  <a:lnTo>
                    <a:pt x="28" y="79"/>
                  </a:lnTo>
                  <a:lnTo>
                    <a:pt x="28" y="79"/>
                  </a:lnTo>
                  <a:lnTo>
                    <a:pt x="35" y="83"/>
                  </a:lnTo>
                  <a:lnTo>
                    <a:pt x="40" y="83"/>
                  </a:lnTo>
                  <a:lnTo>
                    <a:pt x="40" y="83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65" y="83"/>
                  </a:lnTo>
                  <a:lnTo>
                    <a:pt x="65" y="83"/>
                  </a:lnTo>
                  <a:lnTo>
                    <a:pt x="76" y="81"/>
                  </a:lnTo>
                  <a:lnTo>
                    <a:pt x="76" y="92"/>
                  </a:lnTo>
                  <a:lnTo>
                    <a:pt x="76" y="92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47" y="93"/>
                  </a:lnTo>
                  <a:lnTo>
                    <a:pt x="47" y="93"/>
                  </a:lnTo>
                  <a:lnTo>
                    <a:pt x="37" y="93"/>
                  </a:lnTo>
                  <a:lnTo>
                    <a:pt x="26" y="90"/>
                  </a:lnTo>
                  <a:lnTo>
                    <a:pt x="19" y="86"/>
                  </a:lnTo>
                  <a:lnTo>
                    <a:pt x="12" y="81"/>
                  </a:lnTo>
                  <a:lnTo>
                    <a:pt x="12" y="81"/>
                  </a:lnTo>
                  <a:lnTo>
                    <a:pt x="7" y="74"/>
                  </a:lnTo>
                  <a:lnTo>
                    <a:pt x="4" y="65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34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7" y="16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8" y="6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6" y="20"/>
                  </a:lnTo>
                  <a:lnTo>
                    <a:pt x="79" y="28"/>
                  </a:lnTo>
                  <a:lnTo>
                    <a:pt x="79" y="28"/>
                  </a:lnTo>
                  <a:lnTo>
                    <a:pt x="81" y="37"/>
                  </a:lnTo>
                  <a:lnTo>
                    <a:pt x="83" y="48"/>
                  </a:lnTo>
                  <a:lnTo>
                    <a:pt x="83" y="51"/>
                  </a:lnTo>
                  <a:lnTo>
                    <a:pt x="14" y="51"/>
                  </a:lnTo>
                  <a:close/>
                  <a:moveTo>
                    <a:pt x="65" y="28"/>
                  </a:moveTo>
                  <a:lnTo>
                    <a:pt x="65" y="28"/>
                  </a:lnTo>
                  <a:lnTo>
                    <a:pt x="63" y="23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3" y="11"/>
                  </a:lnTo>
                  <a:lnTo>
                    <a:pt x="53" y="11"/>
                  </a:lnTo>
                  <a:lnTo>
                    <a:pt x="47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33" y="9"/>
                  </a:lnTo>
                  <a:lnTo>
                    <a:pt x="28" y="11"/>
                  </a:lnTo>
                  <a:lnTo>
                    <a:pt x="25" y="14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16" y="28"/>
                  </a:lnTo>
                  <a:lnTo>
                    <a:pt x="14" y="42"/>
                  </a:lnTo>
                  <a:lnTo>
                    <a:pt x="67" y="42"/>
                  </a:lnTo>
                  <a:lnTo>
                    <a:pt x="67" y="42"/>
                  </a:lnTo>
                  <a:lnTo>
                    <a:pt x="65" y="28"/>
                  </a:lnTo>
                  <a:lnTo>
                    <a:pt x="65" y="28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6"/>
            <p:cNvSpPr>
              <a:spLocks/>
            </p:cNvSpPr>
            <p:nvPr userDrawn="1"/>
          </p:nvSpPr>
          <p:spPr bwMode="auto">
            <a:xfrm>
              <a:off x="3538538" y="2697354"/>
              <a:ext cx="117475" cy="146050"/>
            </a:xfrm>
            <a:custGeom>
              <a:avLst/>
              <a:gdLst/>
              <a:ahLst/>
              <a:cxnLst>
                <a:cxn ang="0">
                  <a:pos x="61" y="92"/>
                </a:cxn>
                <a:cxn ang="0">
                  <a:pos x="61" y="34"/>
                </a:cxn>
                <a:cxn ang="0">
                  <a:pos x="61" y="34"/>
                </a:cxn>
                <a:cxn ang="0">
                  <a:pos x="61" y="27"/>
                </a:cxn>
                <a:cxn ang="0">
                  <a:pos x="61" y="27"/>
                </a:cxn>
                <a:cxn ang="0">
                  <a:pos x="60" y="20"/>
                </a:cxn>
                <a:cxn ang="0">
                  <a:pos x="60" y="20"/>
                </a:cxn>
                <a:cxn ang="0">
                  <a:pos x="54" y="13"/>
                </a:cxn>
                <a:cxn ang="0">
                  <a:pos x="54" y="13"/>
                </a:cxn>
                <a:cxn ang="0">
                  <a:pos x="49" y="13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35" y="13"/>
                </a:cxn>
                <a:cxn ang="0">
                  <a:pos x="35" y="13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19" y="18"/>
                </a:cxn>
                <a:cxn ang="0">
                  <a:pos x="19" y="18"/>
                </a:cxn>
                <a:cxn ang="0">
                  <a:pos x="12" y="20"/>
                </a:cxn>
                <a:cxn ang="0">
                  <a:pos x="12" y="92"/>
                </a:cxn>
                <a:cxn ang="0">
                  <a:pos x="0" y="92"/>
                </a:cxn>
                <a:cxn ang="0">
                  <a:pos x="0" y="2"/>
                </a:cxn>
                <a:cxn ang="0">
                  <a:pos x="10" y="2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33" y="2"/>
                </a:cxn>
                <a:cxn ang="0">
                  <a:pos x="33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9" y="0"/>
                </a:cxn>
                <a:cxn ang="0">
                  <a:pos x="49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67" y="6"/>
                </a:cxn>
                <a:cxn ang="0">
                  <a:pos x="67" y="6"/>
                </a:cxn>
                <a:cxn ang="0">
                  <a:pos x="70" y="9"/>
                </a:cxn>
                <a:cxn ang="0">
                  <a:pos x="72" y="14"/>
                </a:cxn>
                <a:cxn ang="0">
                  <a:pos x="72" y="14"/>
                </a:cxn>
                <a:cxn ang="0">
                  <a:pos x="74" y="20"/>
                </a:cxn>
                <a:cxn ang="0">
                  <a:pos x="74" y="27"/>
                </a:cxn>
                <a:cxn ang="0">
                  <a:pos x="74" y="92"/>
                </a:cxn>
                <a:cxn ang="0">
                  <a:pos x="61" y="92"/>
                </a:cxn>
              </a:cxnLst>
              <a:rect l="0" t="0" r="r" b="b"/>
              <a:pathLst>
                <a:path w="74" h="92">
                  <a:moveTo>
                    <a:pt x="61" y="92"/>
                  </a:moveTo>
                  <a:lnTo>
                    <a:pt x="61" y="34"/>
                  </a:lnTo>
                  <a:lnTo>
                    <a:pt x="61" y="34"/>
                  </a:lnTo>
                  <a:lnTo>
                    <a:pt x="61" y="27"/>
                  </a:lnTo>
                  <a:lnTo>
                    <a:pt x="61" y="27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49" y="13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19" y="18"/>
                  </a:lnTo>
                  <a:lnTo>
                    <a:pt x="19" y="18"/>
                  </a:lnTo>
                  <a:lnTo>
                    <a:pt x="12" y="20"/>
                  </a:lnTo>
                  <a:lnTo>
                    <a:pt x="12" y="92"/>
                  </a:lnTo>
                  <a:lnTo>
                    <a:pt x="0" y="92"/>
                  </a:lnTo>
                  <a:lnTo>
                    <a:pt x="0" y="2"/>
                  </a:lnTo>
                  <a:lnTo>
                    <a:pt x="10" y="2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70" y="9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4" y="20"/>
                  </a:lnTo>
                  <a:lnTo>
                    <a:pt x="74" y="27"/>
                  </a:lnTo>
                  <a:lnTo>
                    <a:pt x="74" y="92"/>
                  </a:lnTo>
                  <a:lnTo>
                    <a:pt x="61" y="92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7"/>
            <p:cNvSpPr>
              <a:spLocks/>
            </p:cNvSpPr>
            <p:nvPr userDrawn="1"/>
          </p:nvSpPr>
          <p:spPr bwMode="auto">
            <a:xfrm>
              <a:off x="3678238" y="2651316"/>
              <a:ext cx="92075" cy="192088"/>
            </a:xfrm>
            <a:custGeom>
              <a:avLst/>
              <a:gdLst/>
              <a:ahLst/>
              <a:cxnLst>
                <a:cxn ang="0">
                  <a:pos x="31" y="42"/>
                </a:cxn>
                <a:cxn ang="0">
                  <a:pos x="31" y="98"/>
                </a:cxn>
                <a:cxn ang="0">
                  <a:pos x="31" y="98"/>
                </a:cxn>
                <a:cxn ang="0">
                  <a:pos x="33" y="105"/>
                </a:cxn>
                <a:cxn ang="0">
                  <a:pos x="33" y="105"/>
                </a:cxn>
                <a:cxn ang="0">
                  <a:pos x="35" y="108"/>
                </a:cxn>
                <a:cxn ang="0">
                  <a:pos x="35" y="108"/>
                </a:cxn>
                <a:cxn ang="0">
                  <a:pos x="38" y="110"/>
                </a:cxn>
                <a:cxn ang="0">
                  <a:pos x="38" y="110"/>
                </a:cxn>
                <a:cxn ang="0">
                  <a:pos x="45" y="110"/>
                </a:cxn>
                <a:cxn ang="0">
                  <a:pos x="56" y="110"/>
                </a:cxn>
                <a:cxn ang="0">
                  <a:pos x="56" y="121"/>
                </a:cxn>
                <a:cxn ang="0">
                  <a:pos x="44" y="121"/>
                </a:cxn>
                <a:cxn ang="0">
                  <a:pos x="44" y="121"/>
                </a:cxn>
                <a:cxn ang="0">
                  <a:pos x="31" y="121"/>
                </a:cxn>
                <a:cxn ang="0">
                  <a:pos x="31" y="121"/>
                </a:cxn>
                <a:cxn ang="0">
                  <a:pos x="24" y="117"/>
                </a:cxn>
                <a:cxn ang="0">
                  <a:pos x="24" y="117"/>
                </a:cxn>
                <a:cxn ang="0">
                  <a:pos x="22" y="115"/>
                </a:cxn>
                <a:cxn ang="0">
                  <a:pos x="21" y="112"/>
                </a:cxn>
                <a:cxn ang="0">
                  <a:pos x="21" y="112"/>
                </a:cxn>
                <a:cxn ang="0">
                  <a:pos x="19" y="100"/>
                </a:cxn>
                <a:cxn ang="0">
                  <a:pos x="19" y="42"/>
                </a:cxn>
                <a:cxn ang="0">
                  <a:pos x="0" y="42"/>
                </a:cxn>
                <a:cxn ang="0">
                  <a:pos x="0" y="31"/>
                </a:cxn>
                <a:cxn ang="0">
                  <a:pos x="19" y="31"/>
                </a:cxn>
                <a:cxn ang="0">
                  <a:pos x="19" y="5"/>
                </a:cxn>
                <a:cxn ang="0">
                  <a:pos x="19" y="5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31" y="0"/>
                </a:cxn>
                <a:cxn ang="0">
                  <a:pos x="31" y="31"/>
                </a:cxn>
                <a:cxn ang="0">
                  <a:pos x="58" y="31"/>
                </a:cxn>
                <a:cxn ang="0">
                  <a:pos x="58" y="42"/>
                </a:cxn>
                <a:cxn ang="0">
                  <a:pos x="31" y="42"/>
                </a:cxn>
              </a:cxnLst>
              <a:rect l="0" t="0" r="r" b="b"/>
              <a:pathLst>
                <a:path w="58" h="121">
                  <a:moveTo>
                    <a:pt x="31" y="42"/>
                  </a:moveTo>
                  <a:lnTo>
                    <a:pt x="31" y="98"/>
                  </a:lnTo>
                  <a:lnTo>
                    <a:pt x="31" y="98"/>
                  </a:lnTo>
                  <a:lnTo>
                    <a:pt x="33" y="105"/>
                  </a:lnTo>
                  <a:lnTo>
                    <a:pt x="33" y="105"/>
                  </a:lnTo>
                  <a:lnTo>
                    <a:pt x="35" y="108"/>
                  </a:lnTo>
                  <a:lnTo>
                    <a:pt x="35" y="108"/>
                  </a:lnTo>
                  <a:lnTo>
                    <a:pt x="38" y="110"/>
                  </a:lnTo>
                  <a:lnTo>
                    <a:pt x="38" y="110"/>
                  </a:lnTo>
                  <a:lnTo>
                    <a:pt x="45" y="110"/>
                  </a:lnTo>
                  <a:lnTo>
                    <a:pt x="56" y="110"/>
                  </a:lnTo>
                  <a:lnTo>
                    <a:pt x="56" y="121"/>
                  </a:lnTo>
                  <a:lnTo>
                    <a:pt x="44" y="121"/>
                  </a:lnTo>
                  <a:lnTo>
                    <a:pt x="44" y="121"/>
                  </a:lnTo>
                  <a:lnTo>
                    <a:pt x="31" y="121"/>
                  </a:lnTo>
                  <a:lnTo>
                    <a:pt x="31" y="121"/>
                  </a:lnTo>
                  <a:lnTo>
                    <a:pt x="24" y="117"/>
                  </a:lnTo>
                  <a:lnTo>
                    <a:pt x="24" y="117"/>
                  </a:lnTo>
                  <a:lnTo>
                    <a:pt x="22" y="115"/>
                  </a:lnTo>
                  <a:lnTo>
                    <a:pt x="21" y="112"/>
                  </a:lnTo>
                  <a:lnTo>
                    <a:pt x="21" y="112"/>
                  </a:lnTo>
                  <a:lnTo>
                    <a:pt x="19" y="100"/>
                  </a:lnTo>
                  <a:lnTo>
                    <a:pt x="19" y="42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19" y="31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1" y="0"/>
                  </a:lnTo>
                  <a:lnTo>
                    <a:pt x="31" y="31"/>
                  </a:lnTo>
                  <a:lnTo>
                    <a:pt x="58" y="31"/>
                  </a:lnTo>
                  <a:lnTo>
                    <a:pt x="58" y="42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8"/>
            <p:cNvSpPr>
              <a:spLocks noEditPoints="1"/>
            </p:cNvSpPr>
            <p:nvPr userDrawn="1"/>
          </p:nvSpPr>
          <p:spPr bwMode="auto">
            <a:xfrm>
              <a:off x="3797300" y="2640204"/>
              <a:ext cx="25400" cy="20320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5"/>
                </a:cxn>
                <a:cxn ang="0">
                  <a:pos x="0" y="15"/>
                </a:cxn>
                <a:cxn ang="0">
                  <a:pos x="2" y="128"/>
                </a:cxn>
                <a:cxn ang="0">
                  <a:pos x="2" y="38"/>
                </a:cxn>
                <a:cxn ang="0">
                  <a:pos x="16" y="38"/>
                </a:cxn>
                <a:cxn ang="0">
                  <a:pos x="16" y="128"/>
                </a:cxn>
                <a:cxn ang="0">
                  <a:pos x="2" y="128"/>
                </a:cxn>
              </a:cxnLst>
              <a:rect l="0" t="0" r="r" b="b"/>
              <a:pathLst>
                <a:path w="16" h="128">
                  <a:moveTo>
                    <a:pt x="0" y="15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5"/>
                  </a:lnTo>
                  <a:lnTo>
                    <a:pt x="0" y="15"/>
                  </a:lnTo>
                  <a:close/>
                  <a:moveTo>
                    <a:pt x="2" y="128"/>
                  </a:moveTo>
                  <a:lnTo>
                    <a:pt x="2" y="38"/>
                  </a:lnTo>
                  <a:lnTo>
                    <a:pt x="16" y="38"/>
                  </a:lnTo>
                  <a:lnTo>
                    <a:pt x="16" y="128"/>
                  </a:lnTo>
                  <a:lnTo>
                    <a:pt x="2" y="128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9"/>
            <p:cNvSpPr>
              <a:spLocks noEditPoints="1"/>
            </p:cNvSpPr>
            <p:nvPr userDrawn="1"/>
          </p:nvSpPr>
          <p:spPr bwMode="auto">
            <a:xfrm>
              <a:off x="3859213" y="2697354"/>
              <a:ext cx="136525" cy="147638"/>
            </a:xfrm>
            <a:custGeom>
              <a:avLst/>
              <a:gdLst/>
              <a:ahLst/>
              <a:cxnLst>
                <a:cxn ang="0">
                  <a:pos x="86" y="46"/>
                </a:cxn>
                <a:cxn ang="0">
                  <a:pos x="82" y="65"/>
                </a:cxn>
                <a:cxn ang="0">
                  <a:pos x="79" y="74"/>
                </a:cxn>
                <a:cxn ang="0">
                  <a:pos x="73" y="81"/>
                </a:cxn>
                <a:cxn ang="0">
                  <a:pos x="59" y="90"/>
                </a:cxn>
                <a:cxn ang="0">
                  <a:pos x="52" y="93"/>
                </a:cxn>
                <a:cxn ang="0">
                  <a:pos x="42" y="93"/>
                </a:cxn>
                <a:cxn ang="0">
                  <a:pos x="24" y="90"/>
                </a:cxn>
                <a:cxn ang="0">
                  <a:pos x="17" y="86"/>
                </a:cxn>
                <a:cxn ang="0">
                  <a:pos x="10" y="81"/>
                </a:cxn>
                <a:cxn ang="0">
                  <a:pos x="1" y="65"/>
                </a:cxn>
                <a:cxn ang="0">
                  <a:pos x="0" y="57"/>
                </a:cxn>
                <a:cxn ang="0">
                  <a:pos x="0" y="46"/>
                </a:cxn>
                <a:cxn ang="0">
                  <a:pos x="1" y="27"/>
                </a:cxn>
                <a:cxn ang="0">
                  <a:pos x="10" y="13"/>
                </a:cxn>
                <a:cxn ang="0">
                  <a:pos x="17" y="7"/>
                </a:cxn>
                <a:cxn ang="0">
                  <a:pos x="33" y="0"/>
                </a:cxn>
                <a:cxn ang="0">
                  <a:pos x="42" y="0"/>
                </a:cxn>
                <a:cxn ang="0">
                  <a:pos x="61" y="2"/>
                </a:cxn>
                <a:cxn ang="0">
                  <a:pos x="68" y="7"/>
                </a:cxn>
                <a:cxn ang="0">
                  <a:pos x="75" y="13"/>
                </a:cxn>
                <a:cxn ang="0">
                  <a:pos x="82" y="27"/>
                </a:cxn>
                <a:cxn ang="0">
                  <a:pos x="86" y="35"/>
                </a:cxn>
                <a:cxn ang="0">
                  <a:pos x="86" y="46"/>
                </a:cxn>
                <a:cxn ang="0">
                  <a:pos x="72" y="46"/>
                </a:cxn>
                <a:cxn ang="0">
                  <a:pos x="70" y="30"/>
                </a:cxn>
                <a:cxn ang="0">
                  <a:pos x="65" y="20"/>
                </a:cxn>
                <a:cxn ang="0">
                  <a:pos x="59" y="14"/>
                </a:cxn>
                <a:cxn ang="0">
                  <a:pos x="56" y="13"/>
                </a:cxn>
                <a:cxn ang="0">
                  <a:pos x="42" y="9"/>
                </a:cxn>
                <a:cxn ang="0">
                  <a:pos x="37" y="9"/>
                </a:cxn>
                <a:cxn ang="0">
                  <a:pos x="24" y="14"/>
                </a:cxn>
                <a:cxn ang="0">
                  <a:pos x="21" y="20"/>
                </a:cxn>
                <a:cxn ang="0">
                  <a:pos x="16" y="30"/>
                </a:cxn>
                <a:cxn ang="0">
                  <a:pos x="14" y="46"/>
                </a:cxn>
                <a:cxn ang="0">
                  <a:pos x="16" y="62"/>
                </a:cxn>
                <a:cxn ang="0">
                  <a:pos x="21" y="74"/>
                </a:cxn>
                <a:cxn ang="0">
                  <a:pos x="24" y="78"/>
                </a:cxn>
                <a:cxn ang="0">
                  <a:pos x="30" y="81"/>
                </a:cxn>
                <a:cxn ang="0">
                  <a:pos x="42" y="85"/>
                </a:cxn>
                <a:cxn ang="0">
                  <a:pos x="49" y="85"/>
                </a:cxn>
                <a:cxn ang="0">
                  <a:pos x="56" y="81"/>
                </a:cxn>
                <a:cxn ang="0">
                  <a:pos x="65" y="74"/>
                </a:cxn>
                <a:cxn ang="0">
                  <a:pos x="68" y="69"/>
                </a:cxn>
                <a:cxn ang="0">
                  <a:pos x="70" y="62"/>
                </a:cxn>
                <a:cxn ang="0">
                  <a:pos x="72" y="46"/>
                </a:cxn>
              </a:cxnLst>
              <a:rect l="0" t="0" r="r" b="b"/>
              <a:pathLst>
                <a:path w="86" h="93">
                  <a:moveTo>
                    <a:pt x="86" y="46"/>
                  </a:moveTo>
                  <a:lnTo>
                    <a:pt x="86" y="46"/>
                  </a:lnTo>
                  <a:lnTo>
                    <a:pt x="86" y="57"/>
                  </a:lnTo>
                  <a:lnTo>
                    <a:pt x="82" y="65"/>
                  </a:lnTo>
                  <a:lnTo>
                    <a:pt x="82" y="65"/>
                  </a:lnTo>
                  <a:lnTo>
                    <a:pt x="79" y="74"/>
                  </a:lnTo>
                  <a:lnTo>
                    <a:pt x="73" y="81"/>
                  </a:lnTo>
                  <a:lnTo>
                    <a:pt x="73" y="81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59" y="90"/>
                  </a:lnTo>
                  <a:lnTo>
                    <a:pt x="52" y="93"/>
                  </a:lnTo>
                  <a:lnTo>
                    <a:pt x="42" y="93"/>
                  </a:lnTo>
                  <a:lnTo>
                    <a:pt x="42" y="93"/>
                  </a:lnTo>
                  <a:lnTo>
                    <a:pt x="33" y="93"/>
                  </a:lnTo>
                  <a:lnTo>
                    <a:pt x="24" y="90"/>
                  </a:lnTo>
                  <a:lnTo>
                    <a:pt x="24" y="90"/>
                  </a:lnTo>
                  <a:lnTo>
                    <a:pt x="17" y="86"/>
                  </a:lnTo>
                  <a:lnTo>
                    <a:pt x="10" y="81"/>
                  </a:lnTo>
                  <a:lnTo>
                    <a:pt x="10" y="81"/>
                  </a:lnTo>
                  <a:lnTo>
                    <a:pt x="5" y="74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1" y="27"/>
                  </a:lnTo>
                  <a:lnTo>
                    <a:pt x="5" y="2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7" y="7"/>
                  </a:lnTo>
                  <a:lnTo>
                    <a:pt x="24" y="2"/>
                  </a:lnTo>
                  <a:lnTo>
                    <a:pt x="33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8" y="7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79" y="20"/>
                  </a:lnTo>
                  <a:lnTo>
                    <a:pt x="82" y="27"/>
                  </a:lnTo>
                  <a:lnTo>
                    <a:pt x="82" y="27"/>
                  </a:lnTo>
                  <a:lnTo>
                    <a:pt x="86" y="35"/>
                  </a:lnTo>
                  <a:lnTo>
                    <a:pt x="86" y="46"/>
                  </a:lnTo>
                  <a:lnTo>
                    <a:pt x="86" y="46"/>
                  </a:lnTo>
                  <a:close/>
                  <a:moveTo>
                    <a:pt x="72" y="46"/>
                  </a:moveTo>
                  <a:lnTo>
                    <a:pt x="72" y="46"/>
                  </a:lnTo>
                  <a:lnTo>
                    <a:pt x="70" y="30"/>
                  </a:lnTo>
                  <a:lnTo>
                    <a:pt x="70" y="30"/>
                  </a:lnTo>
                  <a:lnTo>
                    <a:pt x="68" y="25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59" y="14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49" y="9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37" y="9"/>
                  </a:lnTo>
                  <a:lnTo>
                    <a:pt x="30" y="11"/>
                  </a:lnTo>
                  <a:lnTo>
                    <a:pt x="24" y="14"/>
                  </a:lnTo>
                  <a:lnTo>
                    <a:pt x="21" y="20"/>
                  </a:lnTo>
                  <a:lnTo>
                    <a:pt x="21" y="20"/>
                  </a:lnTo>
                  <a:lnTo>
                    <a:pt x="17" y="25"/>
                  </a:lnTo>
                  <a:lnTo>
                    <a:pt x="16" y="30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7" y="69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24" y="78"/>
                  </a:lnTo>
                  <a:lnTo>
                    <a:pt x="30" y="81"/>
                  </a:lnTo>
                  <a:lnTo>
                    <a:pt x="30" y="81"/>
                  </a:lnTo>
                  <a:lnTo>
                    <a:pt x="35" y="85"/>
                  </a:lnTo>
                  <a:lnTo>
                    <a:pt x="42" y="85"/>
                  </a:lnTo>
                  <a:lnTo>
                    <a:pt x="42" y="85"/>
                  </a:lnTo>
                  <a:lnTo>
                    <a:pt x="49" y="85"/>
                  </a:lnTo>
                  <a:lnTo>
                    <a:pt x="56" y="81"/>
                  </a:lnTo>
                  <a:lnTo>
                    <a:pt x="56" y="81"/>
                  </a:lnTo>
                  <a:lnTo>
                    <a:pt x="59" y="78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8" y="69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72" y="46"/>
                  </a:lnTo>
                  <a:lnTo>
                    <a:pt x="72" y="46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 userDrawn="1"/>
          </p:nvSpPr>
          <p:spPr bwMode="auto">
            <a:xfrm>
              <a:off x="4025900" y="2697354"/>
              <a:ext cx="119063" cy="146050"/>
            </a:xfrm>
            <a:custGeom>
              <a:avLst/>
              <a:gdLst/>
              <a:ahLst/>
              <a:cxnLst>
                <a:cxn ang="0">
                  <a:pos x="63" y="92"/>
                </a:cxn>
                <a:cxn ang="0">
                  <a:pos x="63" y="34"/>
                </a:cxn>
                <a:cxn ang="0">
                  <a:pos x="63" y="34"/>
                </a:cxn>
                <a:cxn ang="0">
                  <a:pos x="61" y="27"/>
                </a:cxn>
                <a:cxn ang="0">
                  <a:pos x="61" y="27"/>
                </a:cxn>
                <a:cxn ang="0">
                  <a:pos x="60" y="20"/>
                </a:cxn>
                <a:cxn ang="0">
                  <a:pos x="60" y="20"/>
                </a:cxn>
                <a:cxn ang="0">
                  <a:pos x="54" y="13"/>
                </a:cxn>
                <a:cxn ang="0">
                  <a:pos x="54" y="13"/>
                </a:cxn>
                <a:cxn ang="0">
                  <a:pos x="51" y="13"/>
                </a:cxn>
                <a:cxn ang="0">
                  <a:pos x="46" y="11"/>
                </a:cxn>
                <a:cxn ang="0">
                  <a:pos x="46" y="11"/>
                </a:cxn>
                <a:cxn ang="0">
                  <a:pos x="37" y="13"/>
                </a:cxn>
                <a:cxn ang="0">
                  <a:pos x="37" y="13"/>
                </a:cxn>
                <a:cxn ang="0">
                  <a:pos x="28" y="14"/>
                </a:cxn>
                <a:cxn ang="0">
                  <a:pos x="28" y="14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14" y="20"/>
                </a:cxn>
                <a:cxn ang="0">
                  <a:pos x="14" y="92"/>
                </a:cxn>
                <a:cxn ang="0">
                  <a:pos x="0" y="92"/>
                </a:cxn>
                <a:cxn ang="0">
                  <a:pos x="0" y="2"/>
                </a:cxn>
                <a:cxn ang="0">
                  <a:pos x="12" y="2"/>
                </a:cxn>
                <a:cxn ang="0">
                  <a:pos x="12" y="11"/>
                </a:cxn>
                <a:cxn ang="0">
                  <a:pos x="12" y="11"/>
                </a:cxn>
                <a:cxn ang="0">
                  <a:pos x="25" y="6"/>
                </a:cxn>
                <a:cxn ang="0">
                  <a:pos x="25" y="6"/>
                </a:cxn>
                <a:cxn ang="0">
                  <a:pos x="35" y="2"/>
                </a:cxn>
                <a:cxn ang="0">
                  <a:pos x="35" y="2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68" y="6"/>
                </a:cxn>
                <a:cxn ang="0">
                  <a:pos x="68" y="6"/>
                </a:cxn>
                <a:cxn ang="0">
                  <a:pos x="70" y="9"/>
                </a:cxn>
                <a:cxn ang="0">
                  <a:pos x="74" y="14"/>
                </a:cxn>
                <a:cxn ang="0">
                  <a:pos x="74" y="14"/>
                </a:cxn>
                <a:cxn ang="0">
                  <a:pos x="75" y="20"/>
                </a:cxn>
                <a:cxn ang="0">
                  <a:pos x="75" y="27"/>
                </a:cxn>
                <a:cxn ang="0">
                  <a:pos x="75" y="92"/>
                </a:cxn>
                <a:cxn ang="0">
                  <a:pos x="63" y="92"/>
                </a:cxn>
              </a:cxnLst>
              <a:rect l="0" t="0" r="r" b="b"/>
              <a:pathLst>
                <a:path w="75" h="92">
                  <a:moveTo>
                    <a:pt x="63" y="92"/>
                  </a:moveTo>
                  <a:lnTo>
                    <a:pt x="63" y="34"/>
                  </a:lnTo>
                  <a:lnTo>
                    <a:pt x="63" y="34"/>
                  </a:lnTo>
                  <a:lnTo>
                    <a:pt x="61" y="27"/>
                  </a:lnTo>
                  <a:lnTo>
                    <a:pt x="61" y="27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1" y="13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14" y="20"/>
                  </a:lnTo>
                  <a:lnTo>
                    <a:pt x="14" y="92"/>
                  </a:lnTo>
                  <a:lnTo>
                    <a:pt x="0" y="92"/>
                  </a:lnTo>
                  <a:lnTo>
                    <a:pt x="0" y="2"/>
                  </a:lnTo>
                  <a:lnTo>
                    <a:pt x="12" y="2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70" y="9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5" y="20"/>
                  </a:lnTo>
                  <a:lnTo>
                    <a:pt x="75" y="27"/>
                  </a:lnTo>
                  <a:lnTo>
                    <a:pt x="75" y="92"/>
                  </a:lnTo>
                  <a:lnTo>
                    <a:pt x="63" y="92"/>
                  </a:lnTo>
                  <a:close/>
                </a:path>
              </a:pathLst>
            </a:custGeom>
            <a:solidFill>
              <a:srgbClr val="00AA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32674" y="5155894"/>
            <a:ext cx="2529127" cy="2759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&lt;Presenter&gt;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832674" y="5445249"/>
            <a:ext cx="2529127" cy="2864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&lt;Title&gt;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832674" y="5745081"/>
            <a:ext cx="2529127" cy="2921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&lt;e-mail&gt;</a:t>
            </a:r>
          </a:p>
        </p:txBody>
      </p:sp>
      <p:grpSp>
        <p:nvGrpSpPr>
          <p:cNvPr id="49" name="Group 40"/>
          <p:cNvGrpSpPr/>
          <p:nvPr userDrawn="1"/>
        </p:nvGrpSpPr>
        <p:grpSpPr>
          <a:xfrm>
            <a:off x="3831124" y="2528499"/>
            <a:ext cx="1481752" cy="1040965"/>
            <a:chOff x="6123132" y="352281"/>
            <a:chExt cx="2390775" cy="1679575"/>
          </a:xfrm>
        </p:grpSpPr>
        <p:sp>
          <p:nvSpPr>
            <p:cNvPr id="50" name="Freeform 5"/>
            <p:cNvSpPr>
              <a:spLocks/>
            </p:cNvSpPr>
            <p:nvPr/>
          </p:nvSpPr>
          <p:spPr bwMode="auto">
            <a:xfrm>
              <a:off x="6323157" y="412606"/>
              <a:ext cx="1990725" cy="1136650"/>
            </a:xfrm>
            <a:custGeom>
              <a:avLst/>
              <a:gdLst/>
              <a:ahLst/>
              <a:cxnLst>
                <a:cxn ang="0">
                  <a:pos x="64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4" y="0"/>
                </a:cxn>
                <a:cxn ang="0">
                  <a:pos x="64" y="70"/>
                </a:cxn>
              </a:cxnLst>
              <a:rect l="0" t="0" r="r" b="b"/>
              <a:pathLst>
                <a:path w="1254" h="716">
                  <a:moveTo>
                    <a:pt x="64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4" y="0"/>
                  </a:lnTo>
                  <a:lnTo>
                    <a:pt x="64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6234257" y="352281"/>
              <a:ext cx="2171700" cy="124142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6" y="0"/>
                </a:cxn>
                <a:cxn ang="0">
                  <a:pos x="1276" y="0"/>
                </a:cxn>
                <a:cxn ang="0">
                  <a:pos x="1294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0" y="26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0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4" y="780"/>
                </a:cxn>
                <a:cxn ang="0">
                  <a:pos x="1276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0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0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6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6" y="0"/>
                  </a:lnTo>
                  <a:lnTo>
                    <a:pt x="1276" y="0"/>
                  </a:lnTo>
                  <a:lnTo>
                    <a:pt x="1294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0" y="26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0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4" y="780"/>
                  </a:lnTo>
                  <a:lnTo>
                    <a:pt x="1276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0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6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"/>
            <p:cNvSpPr>
              <a:spLocks/>
            </p:cNvSpPr>
            <p:nvPr/>
          </p:nvSpPr>
          <p:spPr bwMode="auto">
            <a:xfrm>
              <a:off x="6389832" y="523731"/>
              <a:ext cx="1860550" cy="898525"/>
            </a:xfrm>
            <a:custGeom>
              <a:avLst/>
              <a:gdLst/>
              <a:ahLst/>
              <a:cxnLst>
                <a:cxn ang="0">
                  <a:pos x="772" y="0"/>
                </a:cxn>
                <a:cxn ang="0">
                  <a:pos x="806" y="76"/>
                </a:cxn>
                <a:cxn ang="0">
                  <a:pos x="772" y="490"/>
                </a:cxn>
                <a:cxn ang="0">
                  <a:pos x="524" y="0"/>
                </a:cxn>
                <a:cxn ang="0">
                  <a:pos x="368" y="490"/>
                </a:cxn>
                <a:cxn ang="0">
                  <a:pos x="368" y="334"/>
                </a:cxn>
                <a:cxn ang="0">
                  <a:pos x="366" y="324"/>
                </a:cxn>
                <a:cxn ang="0">
                  <a:pos x="356" y="308"/>
                </a:cxn>
                <a:cxn ang="0">
                  <a:pos x="334" y="292"/>
                </a:cxn>
                <a:cxn ang="0">
                  <a:pos x="318" y="284"/>
                </a:cxn>
                <a:cxn ang="0">
                  <a:pos x="346" y="270"/>
                </a:cxn>
                <a:cxn ang="0">
                  <a:pos x="362" y="258"/>
                </a:cxn>
                <a:cxn ang="0">
                  <a:pos x="368" y="244"/>
                </a:cxn>
                <a:cxn ang="0">
                  <a:pos x="368" y="76"/>
                </a:cxn>
                <a:cxn ang="0">
                  <a:pos x="368" y="60"/>
                </a:cxn>
                <a:cxn ang="0">
                  <a:pos x="360" y="32"/>
                </a:cxn>
                <a:cxn ang="0">
                  <a:pos x="344" y="12"/>
                </a:cxn>
                <a:cxn ang="0">
                  <a:pos x="314" y="2"/>
                </a:cxn>
                <a:cxn ang="0">
                  <a:pos x="0" y="0"/>
                </a:cxn>
                <a:cxn ang="0">
                  <a:pos x="34" y="76"/>
                </a:cxn>
                <a:cxn ang="0">
                  <a:pos x="0" y="490"/>
                </a:cxn>
                <a:cxn ang="0">
                  <a:pos x="114" y="566"/>
                </a:cxn>
                <a:cxn ang="0">
                  <a:pos x="248" y="322"/>
                </a:cxn>
                <a:cxn ang="0">
                  <a:pos x="260" y="322"/>
                </a:cxn>
                <a:cxn ang="0">
                  <a:pos x="276" y="330"/>
                </a:cxn>
                <a:cxn ang="0">
                  <a:pos x="284" y="344"/>
                </a:cxn>
                <a:cxn ang="0">
                  <a:pos x="288" y="372"/>
                </a:cxn>
                <a:cxn ang="0">
                  <a:pos x="470" y="566"/>
                </a:cxn>
                <a:cxn ang="0">
                  <a:pos x="660" y="394"/>
                </a:cxn>
                <a:cxn ang="0">
                  <a:pos x="1096" y="566"/>
                </a:cxn>
                <a:cxn ang="0">
                  <a:pos x="1114" y="566"/>
                </a:cxn>
                <a:cxn ang="0">
                  <a:pos x="1142" y="560"/>
                </a:cxn>
                <a:cxn ang="0">
                  <a:pos x="1162" y="544"/>
                </a:cxn>
                <a:cxn ang="0">
                  <a:pos x="1170" y="512"/>
                </a:cxn>
                <a:cxn ang="0">
                  <a:pos x="1172" y="76"/>
                </a:cxn>
                <a:cxn ang="0">
                  <a:pos x="1170" y="64"/>
                </a:cxn>
                <a:cxn ang="0">
                  <a:pos x="1162" y="38"/>
                </a:cxn>
                <a:cxn ang="0">
                  <a:pos x="1148" y="18"/>
                </a:cxn>
                <a:cxn ang="0">
                  <a:pos x="1132" y="8"/>
                </a:cxn>
                <a:cxn ang="0">
                  <a:pos x="1110" y="2"/>
                </a:cxn>
                <a:cxn ang="0">
                  <a:pos x="1096" y="0"/>
                </a:cxn>
              </a:cxnLst>
              <a:rect l="0" t="0" r="r" b="b"/>
              <a:pathLst>
                <a:path w="1172" h="566">
                  <a:moveTo>
                    <a:pt x="1096" y="0"/>
                  </a:moveTo>
                  <a:lnTo>
                    <a:pt x="772" y="0"/>
                  </a:lnTo>
                  <a:lnTo>
                    <a:pt x="772" y="76"/>
                  </a:lnTo>
                  <a:lnTo>
                    <a:pt x="806" y="76"/>
                  </a:lnTo>
                  <a:lnTo>
                    <a:pt x="806" y="490"/>
                  </a:lnTo>
                  <a:lnTo>
                    <a:pt x="772" y="490"/>
                  </a:lnTo>
                  <a:lnTo>
                    <a:pt x="650" y="0"/>
                  </a:lnTo>
                  <a:lnTo>
                    <a:pt x="524" y="0"/>
                  </a:lnTo>
                  <a:lnTo>
                    <a:pt x="406" y="490"/>
                  </a:lnTo>
                  <a:lnTo>
                    <a:pt x="368" y="490"/>
                  </a:lnTo>
                  <a:lnTo>
                    <a:pt x="368" y="334"/>
                  </a:lnTo>
                  <a:lnTo>
                    <a:pt x="368" y="334"/>
                  </a:lnTo>
                  <a:lnTo>
                    <a:pt x="368" y="328"/>
                  </a:lnTo>
                  <a:lnTo>
                    <a:pt x="366" y="324"/>
                  </a:lnTo>
                  <a:lnTo>
                    <a:pt x="362" y="316"/>
                  </a:lnTo>
                  <a:lnTo>
                    <a:pt x="356" y="308"/>
                  </a:lnTo>
                  <a:lnTo>
                    <a:pt x="346" y="300"/>
                  </a:lnTo>
                  <a:lnTo>
                    <a:pt x="334" y="292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34" y="278"/>
                  </a:lnTo>
                  <a:lnTo>
                    <a:pt x="346" y="270"/>
                  </a:lnTo>
                  <a:lnTo>
                    <a:pt x="356" y="264"/>
                  </a:lnTo>
                  <a:lnTo>
                    <a:pt x="362" y="258"/>
                  </a:lnTo>
                  <a:lnTo>
                    <a:pt x="366" y="250"/>
                  </a:lnTo>
                  <a:lnTo>
                    <a:pt x="368" y="244"/>
                  </a:lnTo>
                  <a:lnTo>
                    <a:pt x="368" y="230"/>
                  </a:lnTo>
                  <a:lnTo>
                    <a:pt x="368" y="76"/>
                  </a:lnTo>
                  <a:lnTo>
                    <a:pt x="368" y="76"/>
                  </a:lnTo>
                  <a:lnTo>
                    <a:pt x="368" y="60"/>
                  </a:lnTo>
                  <a:lnTo>
                    <a:pt x="366" y="44"/>
                  </a:lnTo>
                  <a:lnTo>
                    <a:pt x="360" y="32"/>
                  </a:lnTo>
                  <a:lnTo>
                    <a:pt x="354" y="20"/>
                  </a:lnTo>
                  <a:lnTo>
                    <a:pt x="344" y="12"/>
                  </a:lnTo>
                  <a:lnTo>
                    <a:pt x="330" y="6"/>
                  </a:lnTo>
                  <a:lnTo>
                    <a:pt x="314" y="2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80"/>
                  </a:lnTo>
                  <a:lnTo>
                    <a:pt x="34" y="76"/>
                  </a:lnTo>
                  <a:lnTo>
                    <a:pt x="34" y="490"/>
                  </a:lnTo>
                  <a:lnTo>
                    <a:pt x="0" y="490"/>
                  </a:lnTo>
                  <a:lnTo>
                    <a:pt x="0" y="566"/>
                  </a:lnTo>
                  <a:lnTo>
                    <a:pt x="114" y="566"/>
                  </a:lnTo>
                  <a:lnTo>
                    <a:pt x="114" y="322"/>
                  </a:lnTo>
                  <a:lnTo>
                    <a:pt x="248" y="322"/>
                  </a:lnTo>
                  <a:lnTo>
                    <a:pt x="248" y="322"/>
                  </a:lnTo>
                  <a:lnTo>
                    <a:pt x="260" y="322"/>
                  </a:lnTo>
                  <a:lnTo>
                    <a:pt x="268" y="326"/>
                  </a:lnTo>
                  <a:lnTo>
                    <a:pt x="276" y="330"/>
                  </a:lnTo>
                  <a:lnTo>
                    <a:pt x="282" y="336"/>
                  </a:lnTo>
                  <a:lnTo>
                    <a:pt x="284" y="344"/>
                  </a:lnTo>
                  <a:lnTo>
                    <a:pt x="288" y="352"/>
                  </a:lnTo>
                  <a:lnTo>
                    <a:pt x="288" y="372"/>
                  </a:lnTo>
                  <a:lnTo>
                    <a:pt x="288" y="566"/>
                  </a:lnTo>
                  <a:lnTo>
                    <a:pt x="470" y="566"/>
                  </a:lnTo>
                  <a:lnTo>
                    <a:pt x="512" y="394"/>
                  </a:lnTo>
                  <a:lnTo>
                    <a:pt x="660" y="394"/>
                  </a:lnTo>
                  <a:lnTo>
                    <a:pt x="708" y="566"/>
                  </a:lnTo>
                  <a:lnTo>
                    <a:pt x="1096" y="566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30" y="564"/>
                  </a:lnTo>
                  <a:lnTo>
                    <a:pt x="1142" y="560"/>
                  </a:lnTo>
                  <a:lnTo>
                    <a:pt x="1152" y="554"/>
                  </a:lnTo>
                  <a:lnTo>
                    <a:pt x="1162" y="544"/>
                  </a:lnTo>
                  <a:lnTo>
                    <a:pt x="1168" y="530"/>
                  </a:lnTo>
                  <a:lnTo>
                    <a:pt x="1170" y="512"/>
                  </a:lnTo>
                  <a:lnTo>
                    <a:pt x="1172" y="490"/>
                  </a:lnTo>
                  <a:lnTo>
                    <a:pt x="1172" y="76"/>
                  </a:lnTo>
                  <a:lnTo>
                    <a:pt x="1172" y="76"/>
                  </a:lnTo>
                  <a:lnTo>
                    <a:pt x="1170" y="64"/>
                  </a:lnTo>
                  <a:lnTo>
                    <a:pt x="1168" y="52"/>
                  </a:lnTo>
                  <a:lnTo>
                    <a:pt x="1162" y="38"/>
                  </a:lnTo>
                  <a:lnTo>
                    <a:pt x="1154" y="24"/>
                  </a:lnTo>
                  <a:lnTo>
                    <a:pt x="1148" y="18"/>
                  </a:lnTo>
                  <a:lnTo>
                    <a:pt x="1140" y="12"/>
                  </a:lnTo>
                  <a:lnTo>
                    <a:pt x="1132" y="8"/>
                  </a:lnTo>
                  <a:lnTo>
                    <a:pt x="1120" y="4"/>
                  </a:lnTo>
                  <a:lnTo>
                    <a:pt x="1110" y="2"/>
                  </a:lnTo>
                  <a:lnTo>
                    <a:pt x="1096" y="0"/>
                  </a:lnTo>
                  <a:lnTo>
                    <a:pt x="10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"/>
            <p:cNvSpPr>
              <a:spLocks/>
            </p:cNvSpPr>
            <p:nvPr/>
          </p:nvSpPr>
          <p:spPr bwMode="auto">
            <a:xfrm>
              <a:off x="6389832" y="523731"/>
              <a:ext cx="1860550" cy="898525"/>
            </a:xfrm>
            <a:custGeom>
              <a:avLst/>
              <a:gdLst/>
              <a:ahLst/>
              <a:cxnLst>
                <a:cxn ang="0">
                  <a:pos x="772" y="0"/>
                </a:cxn>
                <a:cxn ang="0">
                  <a:pos x="806" y="490"/>
                </a:cxn>
                <a:cxn ang="0">
                  <a:pos x="524" y="0"/>
                </a:cxn>
                <a:cxn ang="0">
                  <a:pos x="368" y="334"/>
                </a:cxn>
                <a:cxn ang="0">
                  <a:pos x="366" y="324"/>
                </a:cxn>
                <a:cxn ang="0">
                  <a:pos x="346" y="300"/>
                </a:cxn>
                <a:cxn ang="0">
                  <a:pos x="318" y="284"/>
                </a:cxn>
                <a:cxn ang="0">
                  <a:pos x="334" y="278"/>
                </a:cxn>
                <a:cxn ang="0">
                  <a:pos x="362" y="258"/>
                </a:cxn>
                <a:cxn ang="0">
                  <a:pos x="368" y="230"/>
                </a:cxn>
                <a:cxn ang="0">
                  <a:pos x="368" y="60"/>
                </a:cxn>
                <a:cxn ang="0">
                  <a:pos x="354" y="20"/>
                </a:cxn>
                <a:cxn ang="0">
                  <a:pos x="330" y="6"/>
                </a:cxn>
                <a:cxn ang="0">
                  <a:pos x="0" y="0"/>
                </a:cxn>
                <a:cxn ang="0">
                  <a:pos x="34" y="490"/>
                </a:cxn>
                <a:cxn ang="0">
                  <a:pos x="114" y="566"/>
                </a:cxn>
                <a:cxn ang="0">
                  <a:pos x="248" y="322"/>
                </a:cxn>
                <a:cxn ang="0">
                  <a:pos x="276" y="330"/>
                </a:cxn>
                <a:cxn ang="0">
                  <a:pos x="286" y="352"/>
                </a:cxn>
                <a:cxn ang="0">
                  <a:pos x="470" y="566"/>
                </a:cxn>
                <a:cxn ang="0">
                  <a:pos x="708" y="566"/>
                </a:cxn>
                <a:cxn ang="0">
                  <a:pos x="1114" y="566"/>
                </a:cxn>
                <a:cxn ang="0">
                  <a:pos x="1154" y="554"/>
                </a:cxn>
                <a:cxn ang="0">
                  <a:pos x="1168" y="530"/>
                </a:cxn>
                <a:cxn ang="0">
                  <a:pos x="1172" y="76"/>
                </a:cxn>
                <a:cxn ang="0">
                  <a:pos x="1168" y="52"/>
                </a:cxn>
                <a:cxn ang="0">
                  <a:pos x="1154" y="24"/>
                </a:cxn>
                <a:cxn ang="0">
                  <a:pos x="1132" y="8"/>
                </a:cxn>
                <a:cxn ang="0">
                  <a:pos x="1096" y="0"/>
                </a:cxn>
                <a:cxn ang="0">
                  <a:pos x="1096" y="2"/>
                </a:cxn>
                <a:cxn ang="0">
                  <a:pos x="1130" y="8"/>
                </a:cxn>
                <a:cxn ang="0">
                  <a:pos x="1154" y="24"/>
                </a:cxn>
                <a:cxn ang="0">
                  <a:pos x="1168" y="52"/>
                </a:cxn>
                <a:cxn ang="0">
                  <a:pos x="1172" y="76"/>
                </a:cxn>
                <a:cxn ang="0">
                  <a:pos x="1170" y="512"/>
                </a:cxn>
                <a:cxn ang="0">
                  <a:pos x="1152" y="552"/>
                </a:cxn>
                <a:cxn ang="0">
                  <a:pos x="1130" y="564"/>
                </a:cxn>
                <a:cxn ang="0">
                  <a:pos x="708" y="566"/>
                </a:cxn>
                <a:cxn ang="0">
                  <a:pos x="470" y="566"/>
                </a:cxn>
                <a:cxn ang="0">
                  <a:pos x="290" y="372"/>
                </a:cxn>
                <a:cxn ang="0">
                  <a:pos x="282" y="336"/>
                </a:cxn>
                <a:cxn ang="0">
                  <a:pos x="268" y="326"/>
                </a:cxn>
                <a:cxn ang="0">
                  <a:pos x="114" y="322"/>
                </a:cxn>
                <a:cxn ang="0">
                  <a:pos x="0" y="490"/>
                </a:cxn>
                <a:cxn ang="0">
                  <a:pos x="0" y="80"/>
                </a:cxn>
                <a:cxn ang="0">
                  <a:pos x="292" y="2"/>
                </a:cxn>
                <a:cxn ang="0">
                  <a:pos x="344" y="12"/>
                </a:cxn>
                <a:cxn ang="0">
                  <a:pos x="360" y="32"/>
                </a:cxn>
                <a:cxn ang="0">
                  <a:pos x="368" y="76"/>
                </a:cxn>
                <a:cxn ang="0">
                  <a:pos x="366" y="244"/>
                </a:cxn>
                <a:cxn ang="0">
                  <a:pos x="356" y="264"/>
                </a:cxn>
                <a:cxn ang="0">
                  <a:pos x="318" y="284"/>
                </a:cxn>
                <a:cxn ang="0">
                  <a:pos x="334" y="292"/>
                </a:cxn>
                <a:cxn ang="0">
                  <a:pos x="362" y="316"/>
                </a:cxn>
                <a:cxn ang="0">
                  <a:pos x="366" y="330"/>
                </a:cxn>
                <a:cxn ang="0">
                  <a:pos x="368" y="490"/>
                </a:cxn>
                <a:cxn ang="0">
                  <a:pos x="650" y="2"/>
                </a:cxn>
                <a:cxn ang="0">
                  <a:pos x="808" y="76"/>
                </a:cxn>
                <a:cxn ang="0">
                  <a:pos x="1096" y="2"/>
                </a:cxn>
              </a:cxnLst>
              <a:rect l="0" t="0" r="r" b="b"/>
              <a:pathLst>
                <a:path w="1172" h="566">
                  <a:moveTo>
                    <a:pt x="1096" y="0"/>
                  </a:moveTo>
                  <a:lnTo>
                    <a:pt x="1096" y="0"/>
                  </a:lnTo>
                  <a:lnTo>
                    <a:pt x="772" y="0"/>
                  </a:lnTo>
                  <a:lnTo>
                    <a:pt x="772" y="78"/>
                  </a:lnTo>
                  <a:lnTo>
                    <a:pt x="806" y="78"/>
                  </a:lnTo>
                  <a:lnTo>
                    <a:pt x="806" y="490"/>
                  </a:lnTo>
                  <a:lnTo>
                    <a:pt x="772" y="490"/>
                  </a:lnTo>
                  <a:lnTo>
                    <a:pt x="652" y="0"/>
                  </a:lnTo>
                  <a:lnTo>
                    <a:pt x="524" y="0"/>
                  </a:lnTo>
                  <a:lnTo>
                    <a:pt x="406" y="490"/>
                  </a:lnTo>
                  <a:lnTo>
                    <a:pt x="368" y="490"/>
                  </a:lnTo>
                  <a:lnTo>
                    <a:pt x="368" y="334"/>
                  </a:lnTo>
                  <a:lnTo>
                    <a:pt x="368" y="334"/>
                  </a:lnTo>
                  <a:lnTo>
                    <a:pt x="368" y="328"/>
                  </a:lnTo>
                  <a:lnTo>
                    <a:pt x="366" y="324"/>
                  </a:lnTo>
                  <a:lnTo>
                    <a:pt x="362" y="316"/>
                  </a:lnTo>
                  <a:lnTo>
                    <a:pt x="356" y="308"/>
                  </a:lnTo>
                  <a:lnTo>
                    <a:pt x="346" y="300"/>
                  </a:lnTo>
                  <a:lnTo>
                    <a:pt x="334" y="290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34" y="278"/>
                  </a:lnTo>
                  <a:lnTo>
                    <a:pt x="346" y="272"/>
                  </a:lnTo>
                  <a:lnTo>
                    <a:pt x="356" y="264"/>
                  </a:lnTo>
                  <a:lnTo>
                    <a:pt x="362" y="258"/>
                  </a:lnTo>
                  <a:lnTo>
                    <a:pt x="366" y="250"/>
                  </a:lnTo>
                  <a:lnTo>
                    <a:pt x="368" y="244"/>
                  </a:lnTo>
                  <a:lnTo>
                    <a:pt x="368" y="230"/>
                  </a:lnTo>
                  <a:lnTo>
                    <a:pt x="368" y="76"/>
                  </a:lnTo>
                  <a:lnTo>
                    <a:pt x="368" y="76"/>
                  </a:lnTo>
                  <a:lnTo>
                    <a:pt x="368" y="60"/>
                  </a:lnTo>
                  <a:lnTo>
                    <a:pt x="366" y="44"/>
                  </a:lnTo>
                  <a:lnTo>
                    <a:pt x="362" y="32"/>
                  </a:lnTo>
                  <a:lnTo>
                    <a:pt x="354" y="20"/>
                  </a:lnTo>
                  <a:lnTo>
                    <a:pt x="354" y="20"/>
                  </a:lnTo>
                  <a:lnTo>
                    <a:pt x="344" y="12"/>
                  </a:lnTo>
                  <a:lnTo>
                    <a:pt x="330" y="6"/>
                  </a:lnTo>
                  <a:lnTo>
                    <a:pt x="314" y="2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80"/>
                  </a:lnTo>
                  <a:lnTo>
                    <a:pt x="34" y="78"/>
                  </a:lnTo>
                  <a:lnTo>
                    <a:pt x="34" y="490"/>
                  </a:lnTo>
                  <a:lnTo>
                    <a:pt x="0" y="490"/>
                  </a:lnTo>
                  <a:lnTo>
                    <a:pt x="0" y="566"/>
                  </a:lnTo>
                  <a:lnTo>
                    <a:pt x="114" y="566"/>
                  </a:lnTo>
                  <a:lnTo>
                    <a:pt x="114" y="322"/>
                  </a:lnTo>
                  <a:lnTo>
                    <a:pt x="248" y="322"/>
                  </a:lnTo>
                  <a:lnTo>
                    <a:pt x="248" y="322"/>
                  </a:lnTo>
                  <a:lnTo>
                    <a:pt x="260" y="322"/>
                  </a:lnTo>
                  <a:lnTo>
                    <a:pt x="268" y="326"/>
                  </a:lnTo>
                  <a:lnTo>
                    <a:pt x="276" y="330"/>
                  </a:lnTo>
                  <a:lnTo>
                    <a:pt x="280" y="336"/>
                  </a:lnTo>
                  <a:lnTo>
                    <a:pt x="284" y="344"/>
                  </a:lnTo>
                  <a:lnTo>
                    <a:pt x="286" y="352"/>
                  </a:lnTo>
                  <a:lnTo>
                    <a:pt x="288" y="372"/>
                  </a:lnTo>
                  <a:lnTo>
                    <a:pt x="288" y="566"/>
                  </a:lnTo>
                  <a:lnTo>
                    <a:pt x="470" y="566"/>
                  </a:lnTo>
                  <a:lnTo>
                    <a:pt x="512" y="394"/>
                  </a:lnTo>
                  <a:lnTo>
                    <a:pt x="660" y="394"/>
                  </a:lnTo>
                  <a:lnTo>
                    <a:pt x="708" y="566"/>
                  </a:lnTo>
                  <a:lnTo>
                    <a:pt x="1096" y="566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30" y="564"/>
                  </a:lnTo>
                  <a:lnTo>
                    <a:pt x="1142" y="560"/>
                  </a:lnTo>
                  <a:lnTo>
                    <a:pt x="1154" y="554"/>
                  </a:lnTo>
                  <a:lnTo>
                    <a:pt x="1154" y="554"/>
                  </a:lnTo>
                  <a:lnTo>
                    <a:pt x="1162" y="544"/>
                  </a:lnTo>
                  <a:lnTo>
                    <a:pt x="1168" y="530"/>
                  </a:lnTo>
                  <a:lnTo>
                    <a:pt x="1172" y="512"/>
                  </a:lnTo>
                  <a:lnTo>
                    <a:pt x="1172" y="490"/>
                  </a:lnTo>
                  <a:lnTo>
                    <a:pt x="1172" y="76"/>
                  </a:lnTo>
                  <a:lnTo>
                    <a:pt x="1172" y="76"/>
                  </a:lnTo>
                  <a:lnTo>
                    <a:pt x="1172" y="64"/>
                  </a:lnTo>
                  <a:lnTo>
                    <a:pt x="1168" y="52"/>
                  </a:lnTo>
                  <a:lnTo>
                    <a:pt x="1162" y="38"/>
                  </a:lnTo>
                  <a:lnTo>
                    <a:pt x="1162" y="38"/>
                  </a:lnTo>
                  <a:lnTo>
                    <a:pt x="1154" y="24"/>
                  </a:lnTo>
                  <a:lnTo>
                    <a:pt x="1148" y="18"/>
                  </a:lnTo>
                  <a:lnTo>
                    <a:pt x="1140" y="12"/>
                  </a:lnTo>
                  <a:lnTo>
                    <a:pt x="1132" y="8"/>
                  </a:lnTo>
                  <a:lnTo>
                    <a:pt x="1122" y="4"/>
                  </a:lnTo>
                  <a:lnTo>
                    <a:pt x="1110" y="2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096" y="2"/>
                  </a:lnTo>
                  <a:lnTo>
                    <a:pt x="1096" y="2"/>
                  </a:lnTo>
                  <a:lnTo>
                    <a:pt x="1110" y="2"/>
                  </a:lnTo>
                  <a:lnTo>
                    <a:pt x="1120" y="4"/>
                  </a:lnTo>
                  <a:lnTo>
                    <a:pt x="1130" y="8"/>
                  </a:lnTo>
                  <a:lnTo>
                    <a:pt x="1140" y="12"/>
                  </a:lnTo>
                  <a:lnTo>
                    <a:pt x="1146" y="18"/>
                  </a:lnTo>
                  <a:lnTo>
                    <a:pt x="1154" y="24"/>
                  </a:lnTo>
                  <a:lnTo>
                    <a:pt x="1162" y="38"/>
                  </a:lnTo>
                  <a:lnTo>
                    <a:pt x="1162" y="38"/>
                  </a:lnTo>
                  <a:lnTo>
                    <a:pt x="1168" y="52"/>
                  </a:lnTo>
                  <a:lnTo>
                    <a:pt x="1170" y="66"/>
                  </a:lnTo>
                  <a:lnTo>
                    <a:pt x="1170" y="66"/>
                  </a:lnTo>
                  <a:lnTo>
                    <a:pt x="1172" y="76"/>
                  </a:lnTo>
                  <a:lnTo>
                    <a:pt x="1172" y="490"/>
                  </a:lnTo>
                  <a:lnTo>
                    <a:pt x="1172" y="490"/>
                  </a:lnTo>
                  <a:lnTo>
                    <a:pt x="1170" y="512"/>
                  </a:lnTo>
                  <a:lnTo>
                    <a:pt x="1166" y="530"/>
                  </a:lnTo>
                  <a:lnTo>
                    <a:pt x="1160" y="544"/>
                  </a:lnTo>
                  <a:lnTo>
                    <a:pt x="1152" y="552"/>
                  </a:lnTo>
                  <a:lnTo>
                    <a:pt x="1152" y="552"/>
                  </a:lnTo>
                  <a:lnTo>
                    <a:pt x="1142" y="560"/>
                  </a:lnTo>
                  <a:lnTo>
                    <a:pt x="1130" y="564"/>
                  </a:lnTo>
                  <a:lnTo>
                    <a:pt x="1114" y="566"/>
                  </a:lnTo>
                  <a:lnTo>
                    <a:pt x="1096" y="566"/>
                  </a:lnTo>
                  <a:lnTo>
                    <a:pt x="708" y="566"/>
                  </a:lnTo>
                  <a:lnTo>
                    <a:pt x="660" y="394"/>
                  </a:lnTo>
                  <a:lnTo>
                    <a:pt x="510" y="394"/>
                  </a:lnTo>
                  <a:lnTo>
                    <a:pt x="470" y="566"/>
                  </a:lnTo>
                  <a:lnTo>
                    <a:pt x="290" y="566"/>
                  </a:lnTo>
                  <a:lnTo>
                    <a:pt x="290" y="372"/>
                  </a:lnTo>
                  <a:lnTo>
                    <a:pt x="290" y="372"/>
                  </a:lnTo>
                  <a:lnTo>
                    <a:pt x="288" y="352"/>
                  </a:lnTo>
                  <a:lnTo>
                    <a:pt x="286" y="344"/>
                  </a:lnTo>
                  <a:lnTo>
                    <a:pt x="282" y="336"/>
                  </a:lnTo>
                  <a:lnTo>
                    <a:pt x="282" y="336"/>
                  </a:lnTo>
                  <a:lnTo>
                    <a:pt x="276" y="330"/>
                  </a:lnTo>
                  <a:lnTo>
                    <a:pt x="268" y="326"/>
                  </a:lnTo>
                  <a:lnTo>
                    <a:pt x="260" y="322"/>
                  </a:lnTo>
                  <a:lnTo>
                    <a:pt x="248" y="322"/>
                  </a:lnTo>
                  <a:lnTo>
                    <a:pt x="114" y="322"/>
                  </a:lnTo>
                  <a:lnTo>
                    <a:pt x="114" y="566"/>
                  </a:lnTo>
                  <a:lnTo>
                    <a:pt x="0" y="566"/>
                  </a:lnTo>
                  <a:lnTo>
                    <a:pt x="0" y="490"/>
                  </a:lnTo>
                  <a:lnTo>
                    <a:pt x="34" y="490"/>
                  </a:lnTo>
                  <a:lnTo>
                    <a:pt x="34" y="76"/>
                  </a:lnTo>
                  <a:lnTo>
                    <a:pt x="0" y="80"/>
                  </a:lnTo>
                  <a:lnTo>
                    <a:pt x="0" y="2"/>
                  </a:lnTo>
                  <a:lnTo>
                    <a:pt x="292" y="2"/>
                  </a:lnTo>
                  <a:lnTo>
                    <a:pt x="292" y="2"/>
                  </a:lnTo>
                  <a:lnTo>
                    <a:pt x="314" y="2"/>
                  </a:lnTo>
                  <a:lnTo>
                    <a:pt x="330" y="6"/>
                  </a:lnTo>
                  <a:lnTo>
                    <a:pt x="344" y="12"/>
                  </a:lnTo>
                  <a:lnTo>
                    <a:pt x="354" y="22"/>
                  </a:lnTo>
                  <a:lnTo>
                    <a:pt x="354" y="22"/>
                  </a:lnTo>
                  <a:lnTo>
                    <a:pt x="360" y="32"/>
                  </a:lnTo>
                  <a:lnTo>
                    <a:pt x="364" y="44"/>
                  </a:lnTo>
                  <a:lnTo>
                    <a:pt x="368" y="60"/>
                  </a:lnTo>
                  <a:lnTo>
                    <a:pt x="368" y="76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66" y="244"/>
                  </a:lnTo>
                  <a:lnTo>
                    <a:pt x="366" y="250"/>
                  </a:lnTo>
                  <a:lnTo>
                    <a:pt x="362" y="258"/>
                  </a:lnTo>
                  <a:lnTo>
                    <a:pt x="356" y="264"/>
                  </a:lnTo>
                  <a:lnTo>
                    <a:pt x="346" y="270"/>
                  </a:lnTo>
                  <a:lnTo>
                    <a:pt x="334" y="276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18" y="284"/>
                  </a:lnTo>
                  <a:lnTo>
                    <a:pt x="334" y="292"/>
                  </a:lnTo>
                  <a:lnTo>
                    <a:pt x="346" y="300"/>
                  </a:lnTo>
                  <a:lnTo>
                    <a:pt x="356" y="308"/>
                  </a:lnTo>
                  <a:lnTo>
                    <a:pt x="362" y="316"/>
                  </a:lnTo>
                  <a:lnTo>
                    <a:pt x="362" y="316"/>
                  </a:lnTo>
                  <a:lnTo>
                    <a:pt x="366" y="324"/>
                  </a:lnTo>
                  <a:lnTo>
                    <a:pt x="366" y="330"/>
                  </a:lnTo>
                  <a:lnTo>
                    <a:pt x="366" y="330"/>
                  </a:lnTo>
                  <a:lnTo>
                    <a:pt x="368" y="334"/>
                  </a:lnTo>
                  <a:lnTo>
                    <a:pt x="368" y="490"/>
                  </a:lnTo>
                  <a:lnTo>
                    <a:pt x="406" y="490"/>
                  </a:lnTo>
                  <a:lnTo>
                    <a:pt x="524" y="2"/>
                  </a:lnTo>
                  <a:lnTo>
                    <a:pt x="650" y="2"/>
                  </a:lnTo>
                  <a:lnTo>
                    <a:pt x="772" y="490"/>
                  </a:lnTo>
                  <a:lnTo>
                    <a:pt x="808" y="490"/>
                  </a:lnTo>
                  <a:lnTo>
                    <a:pt x="808" y="76"/>
                  </a:lnTo>
                  <a:lnTo>
                    <a:pt x="772" y="76"/>
                  </a:lnTo>
                  <a:lnTo>
                    <a:pt x="772" y="2"/>
                  </a:lnTo>
                  <a:lnTo>
                    <a:pt x="1096" y="2"/>
                  </a:lnTo>
                  <a:lnTo>
                    <a:pt x="10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7215332" y="603106"/>
              <a:ext cx="196850" cy="4476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124" y="282"/>
                </a:cxn>
                <a:cxn ang="0">
                  <a:pos x="0" y="282"/>
                </a:cxn>
                <a:cxn ang="0">
                  <a:pos x="66" y="0"/>
                </a:cxn>
              </a:cxnLst>
              <a:rect l="0" t="0" r="r" b="b"/>
              <a:pathLst>
                <a:path w="124" h="282">
                  <a:moveTo>
                    <a:pt x="66" y="0"/>
                  </a:moveTo>
                  <a:lnTo>
                    <a:pt x="124" y="282"/>
                  </a:lnTo>
                  <a:lnTo>
                    <a:pt x="0" y="28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0"/>
            <p:cNvSpPr>
              <a:spLocks/>
            </p:cNvSpPr>
            <p:nvPr/>
          </p:nvSpPr>
          <p:spPr bwMode="auto">
            <a:xfrm>
              <a:off x="7215332" y="603106"/>
              <a:ext cx="196850" cy="4508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124" y="282"/>
                </a:cxn>
                <a:cxn ang="0">
                  <a:pos x="0" y="282"/>
                </a:cxn>
                <a:cxn ang="0">
                  <a:pos x="68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0" y="284"/>
                </a:cxn>
                <a:cxn ang="0">
                  <a:pos x="124" y="284"/>
                </a:cxn>
                <a:cxn ang="0">
                  <a:pos x="68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24" h="284">
                  <a:moveTo>
                    <a:pt x="66" y="0"/>
                  </a:moveTo>
                  <a:lnTo>
                    <a:pt x="66" y="0"/>
                  </a:lnTo>
                  <a:lnTo>
                    <a:pt x="124" y="282"/>
                  </a:lnTo>
                  <a:lnTo>
                    <a:pt x="0" y="282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284"/>
                  </a:lnTo>
                  <a:lnTo>
                    <a:pt x="124" y="28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1"/>
            <p:cNvSpPr>
              <a:spLocks/>
            </p:cNvSpPr>
            <p:nvPr/>
          </p:nvSpPr>
          <p:spPr bwMode="auto">
            <a:xfrm>
              <a:off x="7796357" y="644381"/>
              <a:ext cx="327025" cy="654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2"/>
                </a:cxn>
                <a:cxn ang="0">
                  <a:pos x="168" y="412"/>
                </a:cxn>
                <a:cxn ang="0">
                  <a:pos x="168" y="412"/>
                </a:cxn>
                <a:cxn ang="0">
                  <a:pos x="180" y="410"/>
                </a:cxn>
                <a:cxn ang="0">
                  <a:pos x="190" y="408"/>
                </a:cxn>
                <a:cxn ang="0">
                  <a:pos x="196" y="404"/>
                </a:cxn>
                <a:cxn ang="0">
                  <a:pos x="202" y="398"/>
                </a:cxn>
                <a:cxn ang="0">
                  <a:pos x="204" y="394"/>
                </a:cxn>
                <a:cxn ang="0">
                  <a:pos x="206" y="386"/>
                </a:cxn>
                <a:cxn ang="0">
                  <a:pos x="206" y="372"/>
                </a:cxn>
                <a:cxn ang="0">
                  <a:pos x="206" y="44"/>
                </a:cxn>
                <a:cxn ang="0">
                  <a:pos x="206" y="44"/>
                </a:cxn>
                <a:cxn ang="0">
                  <a:pos x="206" y="30"/>
                </a:cxn>
                <a:cxn ang="0">
                  <a:pos x="204" y="22"/>
                </a:cxn>
                <a:cxn ang="0">
                  <a:pos x="200" y="16"/>
                </a:cxn>
                <a:cxn ang="0">
                  <a:pos x="194" y="10"/>
                </a:cxn>
                <a:cxn ang="0">
                  <a:pos x="186" y="4"/>
                </a:cxn>
                <a:cxn ang="0">
                  <a:pos x="174" y="0"/>
                </a:cxn>
                <a:cxn ang="0">
                  <a:pos x="158" y="0"/>
                </a:cxn>
                <a:cxn ang="0">
                  <a:pos x="0" y="0"/>
                </a:cxn>
              </a:cxnLst>
              <a:rect l="0" t="0" r="r" b="b"/>
              <a:pathLst>
                <a:path w="206" h="412">
                  <a:moveTo>
                    <a:pt x="0" y="0"/>
                  </a:moveTo>
                  <a:lnTo>
                    <a:pt x="0" y="412"/>
                  </a:lnTo>
                  <a:lnTo>
                    <a:pt x="168" y="412"/>
                  </a:lnTo>
                  <a:lnTo>
                    <a:pt x="168" y="412"/>
                  </a:lnTo>
                  <a:lnTo>
                    <a:pt x="180" y="410"/>
                  </a:lnTo>
                  <a:lnTo>
                    <a:pt x="190" y="408"/>
                  </a:lnTo>
                  <a:lnTo>
                    <a:pt x="196" y="404"/>
                  </a:lnTo>
                  <a:lnTo>
                    <a:pt x="202" y="398"/>
                  </a:lnTo>
                  <a:lnTo>
                    <a:pt x="204" y="394"/>
                  </a:lnTo>
                  <a:lnTo>
                    <a:pt x="206" y="386"/>
                  </a:lnTo>
                  <a:lnTo>
                    <a:pt x="206" y="372"/>
                  </a:lnTo>
                  <a:lnTo>
                    <a:pt x="206" y="44"/>
                  </a:lnTo>
                  <a:lnTo>
                    <a:pt x="206" y="44"/>
                  </a:lnTo>
                  <a:lnTo>
                    <a:pt x="206" y="30"/>
                  </a:lnTo>
                  <a:lnTo>
                    <a:pt x="204" y="22"/>
                  </a:lnTo>
                  <a:lnTo>
                    <a:pt x="200" y="16"/>
                  </a:lnTo>
                  <a:lnTo>
                    <a:pt x="194" y="10"/>
                  </a:lnTo>
                  <a:lnTo>
                    <a:pt x="186" y="4"/>
                  </a:lnTo>
                  <a:lnTo>
                    <a:pt x="174" y="0"/>
                  </a:lnTo>
                  <a:lnTo>
                    <a:pt x="1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2"/>
            <p:cNvSpPr>
              <a:spLocks/>
            </p:cNvSpPr>
            <p:nvPr/>
          </p:nvSpPr>
          <p:spPr bwMode="auto">
            <a:xfrm>
              <a:off x="7796357" y="641206"/>
              <a:ext cx="327025" cy="6572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414"/>
                </a:cxn>
                <a:cxn ang="0">
                  <a:pos x="168" y="414"/>
                </a:cxn>
                <a:cxn ang="0">
                  <a:pos x="168" y="414"/>
                </a:cxn>
                <a:cxn ang="0">
                  <a:pos x="168" y="414"/>
                </a:cxn>
                <a:cxn ang="0">
                  <a:pos x="180" y="412"/>
                </a:cxn>
                <a:cxn ang="0">
                  <a:pos x="190" y="410"/>
                </a:cxn>
                <a:cxn ang="0">
                  <a:pos x="198" y="406"/>
                </a:cxn>
                <a:cxn ang="0">
                  <a:pos x="202" y="402"/>
                </a:cxn>
                <a:cxn ang="0">
                  <a:pos x="202" y="402"/>
                </a:cxn>
                <a:cxn ang="0">
                  <a:pos x="204" y="396"/>
                </a:cxn>
                <a:cxn ang="0">
                  <a:pos x="206" y="388"/>
                </a:cxn>
                <a:cxn ang="0">
                  <a:pos x="206" y="374"/>
                </a:cxn>
                <a:cxn ang="0">
                  <a:pos x="206" y="46"/>
                </a:cxn>
                <a:cxn ang="0">
                  <a:pos x="206" y="46"/>
                </a:cxn>
                <a:cxn ang="0">
                  <a:pos x="206" y="32"/>
                </a:cxn>
                <a:cxn ang="0">
                  <a:pos x="204" y="24"/>
                </a:cxn>
                <a:cxn ang="0">
                  <a:pos x="200" y="18"/>
                </a:cxn>
                <a:cxn ang="0">
                  <a:pos x="200" y="18"/>
                </a:cxn>
                <a:cxn ang="0">
                  <a:pos x="194" y="10"/>
                </a:cxn>
                <a:cxn ang="0">
                  <a:pos x="186" y="6"/>
                </a:cxn>
                <a:cxn ang="0">
                  <a:pos x="174" y="2"/>
                </a:cxn>
                <a:cxn ang="0">
                  <a:pos x="158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58" y="2"/>
                </a:cxn>
                <a:cxn ang="0">
                  <a:pos x="158" y="2"/>
                </a:cxn>
                <a:cxn ang="0">
                  <a:pos x="174" y="2"/>
                </a:cxn>
                <a:cxn ang="0">
                  <a:pos x="186" y="6"/>
                </a:cxn>
                <a:cxn ang="0">
                  <a:pos x="194" y="12"/>
                </a:cxn>
                <a:cxn ang="0">
                  <a:pos x="200" y="18"/>
                </a:cxn>
                <a:cxn ang="0">
                  <a:pos x="200" y="18"/>
                </a:cxn>
                <a:cxn ang="0">
                  <a:pos x="204" y="24"/>
                </a:cxn>
                <a:cxn ang="0">
                  <a:pos x="204" y="32"/>
                </a:cxn>
                <a:cxn ang="0">
                  <a:pos x="206" y="46"/>
                </a:cxn>
                <a:cxn ang="0">
                  <a:pos x="206" y="374"/>
                </a:cxn>
                <a:cxn ang="0">
                  <a:pos x="206" y="374"/>
                </a:cxn>
                <a:cxn ang="0">
                  <a:pos x="206" y="388"/>
                </a:cxn>
                <a:cxn ang="0">
                  <a:pos x="204" y="394"/>
                </a:cxn>
                <a:cxn ang="0">
                  <a:pos x="202" y="400"/>
                </a:cxn>
                <a:cxn ang="0">
                  <a:pos x="202" y="400"/>
                </a:cxn>
                <a:cxn ang="0">
                  <a:pos x="196" y="406"/>
                </a:cxn>
                <a:cxn ang="0">
                  <a:pos x="190" y="410"/>
                </a:cxn>
                <a:cxn ang="0">
                  <a:pos x="180" y="412"/>
                </a:cxn>
                <a:cxn ang="0">
                  <a:pos x="168" y="414"/>
                </a:cxn>
                <a:cxn ang="0">
                  <a:pos x="168" y="414"/>
                </a:cxn>
                <a:cxn ang="0">
                  <a:pos x="168" y="414"/>
                </a:cxn>
                <a:cxn ang="0">
                  <a:pos x="0" y="41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06" h="414">
                  <a:moveTo>
                    <a:pt x="0" y="2"/>
                  </a:moveTo>
                  <a:lnTo>
                    <a:pt x="0" y="2"/>
                  </a:lnTo>
                  <a:lnTo>
                    <a:pt x="0" y="414"/>
                  </a:lnTo>
                  <a:lnTo>
                    <a:pt x="168" y="414"/>
                  </a:lnTo>
                  <a:lnTo>
                    <a:pt x="168" y="414"/>
                  </a:lnTo>
                  <a:lnTo>
                    <a:pt x="168" y="414"/>
                  </a:lnTo>
                  <a:lnTo>
                    <a:pt x="180" y="412"/>
                  </a:lnTo>
                  <a:lnTo>
                    <a:pt x="190" y="410"/>
                  </a:lnTo>
                  <a:lnTo>
                    <a:pt x="198" y="406"/>
                  </a:lnTo>
                  <a:lnTo>
                    <a:pt x="202" y="402"/>
                  </a:lnTo>
                  <a:lnTo>
                    <a:pt x="202" y="402"/>
                  </a:lnTo>
                  <a:lnTo>
                    <a:pt x="204" y="396"/>
                  </a:lnTo>
                  <a:lnTo>
                    <a:pt x="206" y="388"/>
                  </a:lnTo>
                  <a:lnTo>
                    <a:pt x="206" y="374"/>
                  </a:lnTo>
                  <a:lnTo>
                    <a:pt x="206" y="46"/>
                  </a:lnTo>
                  <a:lnTo>
                    <a:pt x="206" y="46"/>
                  </a:lnTo>
                  <a:lnTo>
                    <a:pt x="206" y="32"/>
                  </a:lnTo>
                  <a:lnTo>
                    <a:pt x="204" y="24"/>
                  </a:lnTo>
                  <a:lnTo>
                    <a:pt x="200" y="18"/>
                  </a:lnTo>
                  <a:lnTo>
                    <a:pt x="200" y="18"/>
                  </a:lnTo>
                  <a:lnTo>
                    <a:pt x="194" y="10"/>
                  </a:lnTo>
                  <a:lnTo>
                    <a:pt x="186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194" y="12"/>
                  </a:lnTo>
                  <a:lnTo>
                    <a:pt x="200" y="18"/>
                  </a:lnTo>
                  <a:lnTo>
                    <a:pt x="200" y="18"/>
                  </a:lnTo>
                  <a:lnTo>
                    <a:pt x="204" y="24"/>
                  </a:lnTo>
                  <a:lnTo>
                    <a:pt x="204" y="32"/>
                  </a:lnTo>
                  <a:lnTo>
                    <a:pt x="206" y="46"/>
                  </a:lnTo>
                  <a:lnTo>
                    <a:pt x="206" y="374"/>
                  </a:lnTo>
                  <a:lnTo>
                    <a:pt x="206" y="374"/>
                  </a:lnTo>
                  <a:lnTo>
                    <a:pt x="206" y="388"/>
                  </a:lnTo>
                  <a:lnTo>
                    <a:pt x="204" y="394"/>
                  </a:lnTo>
                  <a:lnTo>
                    <a:pt x="202" y="400"/>
                  </a:lnTo>
                  <a:lnTo>
                    <a:pt x="202" y="400"/>
                  </a:lnTo>
                  <a:lnTo>
                    <a:pt x="196" y="406"/>
                  </a:lnTo>
                  <a:lnTo>
                    <a:pt x="190" y="410"/>
                  </a:lnTo>
                  <a:lnTo>
                    <a:pt x="180" y="412"/>
                  </a:lnTo>
                  <a:lnTo>
                    <a:pt x="168" y="414"/>
                  </a:lnTo>
                  <a:lnTo>
                    <a:pt x="168" y="414"/>
                  </a:lnTo>
                  <a:lnTo>
                    <a:pt x="168" y="414"/>
                  </a:lnTo>
                  <a:lnTo>
                    <a:pt x="0" y="41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"/>
            <p:cNvSpPr>
              <a:spLocks/>
            </p:cNvSpPr>
            <p:nvPr/>
          </p:nvSpPr>
          <p:spPr bwMode="auto">
            <a:xfrm>
              <a:off x="6561282" y="644381"/>
              <a:ext cx="282575" cy="269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0"/>
                </a:cxn>
                <a:cxn ang="0">
                  <a:pos x="142" y="170"/>
                </a:cxn>
                <a:cxn ang="0">
                  <a:pos x="142" y="170"/>
                </a:cxn>
                <a:cxn ang="0">
                  <a:pos x="152" y="168"/>
                </a:cxn>
                <a:cxn ang="0">
                  <a:pos x="162" y="164"/>
                </a:cxn>
                <a:cxn ang="0">
                  <a:pos x="168" y="160"/>
                </a:cxn>
                <a:cxn ang="0">
                  <a:pos x="172" y="154"/>
                </a:cxn>
                <a:cxn ang="0">
                  <a:pos x="174" y="148"/>
                </a:cxn>
                <a:cxn ang="0">
                  <a:pos x="176" y="140"/>
                </a:cxn>
                <a:cxn ang="0">
                  <a:pos x="178" y="12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174" y="24"/>
                </a:cxn>
                <a:cxn ang="0">
                  <a:pos x="172" y="18"/>
                </a:cxn>
                <a:cxn ang="0">
                  <a:pos x="168" y="12"/>
                </a:cxn>
                <a:cxn ang="0">
                  <a:pos x="164" y="8"/>
                </a:cxn>
                <a:cxn ang="0">
                  <a:pos x="156" y="2"/>
                </a:cxn>
                <a:cxn ang="0">
                  <a:pos x="148" y="0"/>
                </a:cxn>
                <a:cxn ang="0">
                  <a:pos x="136" y="0"/>
                </a:cxn>
                <a:cxn ang="0">
                  <a:pos x="0" y="0"/>
                </a:cxn>
              </a:cxnLst>
              <a:rect l="0" t="0" r="r" b="b"/>
              <a:pathLst>
                <a:path w="178" h="170">
                  <a:moveTo>
                    <a:pt x="0" y="0"/>
                  </a:moveTo>
                  <a:lnTo>
                    <a:pt x="0" y="170"/>
                  </a:lnTo>
                  <a:lnTo>
                    <a:pt x="142" y="170"/>
                  </a:lnTo>
                  <a:lnTo>
                    <a:pt x="142" y="170"/>
                  </a:lnTo>
                  <a:lnTo>
                    <a:pt x="152" y="168"/>
                  </a:lnTo>
                  <a:lnTo>
                    <a:pt x="162" y="164"/>
                  </a:lnTo>
                  <a:lnTo>
                    <a:pt x="168" y="160"/>
                  </a:lnTo>
                  <a:lnTo>
                    <a:pt x="172" y="154"/>
                  </a:lnTo>
                  <a:lnTo>
                    <a:pt x="174" y="148"/>
                  </a:lnTo>
                  <a:lnTo>
                    <a:pt x="176" y="140"/>
                  </a:lnTo>
                  <a:lnTo>
                    <a:pt x="178" y="12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174" y="24"/>
                  </a:lnTo>
                  <a:lnTo>
                    <a:pt x="172" y="18"/>
                  </a:lnTo>
                  <a:lnTo>
                    <a:pt x="168" y="12"/>
                  </a:lnTo>
                  <a:lnTo>
                    <a:pt x="164" y="8"/>
                  </a:lnTo>
                  <a:lnTo>
                    <a:pt x="156" y="2"/>
                  </a:lnTo>
                  <a:lnTo>
                    <a:pt x="148" y="0"/>
                  </a:lnTo>
                  <a:lnTo>
                    <a:pt x="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>
              <a:off x="6558107" y="641206"/>
              <a:ext cx="285750" cy="2762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2"/>
                </a:cxn>
                <a:cxn ang="0">
                  <a:pos x="0" y="174"/>
                </a:cxn>
                <a:cxn ang="0">
                  <a:pos x="144" y="174"/>
                </a:cxn>
                <a:cxn ang="0">
                  <a:pos x="144" y="174"/>
                </a:cxn>
                <a:cxn ang="0">
                  <a:pos x="144" y="174"/>
                </a:cxn>
                <a:cxn ang="0">
                  <a:pos x="154" y="170"/>
                </a:cxn>
                <a:cxn ang="0">
                  <a:pos x="164" y="166"/>
                </a:cxn>
                <a:cxn ang="0">
                  <a:pos x="170" y="162"/>
                </a:cxn>
                <a:cxn ang="0">
                  <a:pos x="174" y="156"/>
                </a:cxn>
                <a:cxn ang="0">
                  <a:pos x="176" y="150"/>
                </a:cxn>
                <a:cxn ang="0">
                  <a:pos x="178" y="142"/>
                </a:cxn>
                <a:cxn ang="0">
                  <a:pos x="180" y="128"/>
                </a:cxn>
                <a:cxn ang="0">
                  <a:pos x="180" y="40"/>
                </a:cxn>
                <a:cxn ang="0">
                  <a:pos x="180" y="40"/>
                </a:cxn>
                <a:cxn ang="0">
                  <a:pos x="180" y="40"/>
                </a:cxn>
                <a:cxn ang="0">
                  <a:pos x="176" y="26"/>
                </a:cxn>
                <a:cxn ang="0">
                  <a:pos x="174" y="20"/>
                </a:cxn>
                <a:cxn ang="0">
                  <a:pos x="170" y="14"/>
                </a:cxn>
                <a:cxn ang="0">
                  <a:pos x="166" y="8"/>
                </a:cxn>
                <a:cxn ang="0">
                  <a:pos x="158" y="4"/>
                </a:cxn>
                <a:cxn ang="0">
                  <a:pos x="150" y="2"/>
                </a:cxn>
                <a:cxn ang="0">
                  <a:pos x="138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38" y="2"/>
                </a:cxn>
                <a:cxn ang="0">
                  <a:pos x="138" y="2"/>
                </a:cxn>
                <a:cxn ang="0">
                  <a:pos x="150" y="2"/>
                </a:cxn>
                <a:cxn ang="0">
                  <a:pos x="158" y="6"/>
                </a:cxn>
                <a:cxn ang="0">
                  <a:pos x="166" y="10"/>
                </a:cxn>
                <a:cxn ang="0">
                  <a:pos x="170" y="14"/>
                </a:cxn>
                <a:cxn ang="0">
                  <a:pos x="174" y="20"/>
                </a:cxn>
                <a:cxn ang="0">
                  <a:pos x="176" y="26"/>
                </a:cxn>
                <a:cxn ang="0">
                  <a:pos x="178" y="40"/>
                </a:cxn>
                <a:cxn ang="0">
                  <a:pos x="180" y="40"/>
                </a:cxn>
                <a:cxn ang="0">
                  <a:pos x="178" y="40"/>
                </a:cxn>
                <a:cxn ang="0">
                  <a:pos x="178" y="128"/>
                </a:cxn>
                <a:cxn ang="0">
                  <a:pos x="178" y="128"/>
                </a:cxn>
                <a:cxn ang="0">
                  <a:pos x="178" y="142"/>
                </a:cxn>
                <a:cxn ang="0">
                  <a:pos x="176" y="150"/>
                </a:cxn>
                <a:cxn ang="0">
                  <a:pos x="174" y="156"/>
                </a:cxn>
                <a:cxn ang="0">
                  <a:pos x="168" y="160"/>
                </a:cxn>
                <a:cxn ang="0">
                  <a:pos x="162" y="166"/>
                </a:cxn>
                <a:cxn ang="0">
                  <a:pos x="154" y="170"/>
                </a:cxn>
                <a:cxn ang="0">
                  <a:pos x="144" y="172"/>
                </a:cxn>
                <a:cxn ang="0">
                  <a:pos x="144" y="172"/>
                </a:cxn>
                <a:cxn ang="0">
                  <a:pos x="144" y="172"/>
                </a:cxn>
                <a:cxn ang="0">
                  <a:pos x="2" y="17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180" h="174">
                  <a:moveTo>
                    <a:pt x="2" y="2"/>
                  </a:moveTo>
                  <a:lnTo>
                    <a:pt x="0" y="2"/>
                  </a:lnTo>
                  <a:lnTo>
                    <a:pt x="0" y="174"/>
                  </a:lnTo>
                  <a:lnTo>
                    <a:pt x="144" y="174"/>
                  </a:lnTo>
                  <a:lnTo>
                    <a:pt x="144" y="174"/>
                  </a:lnTo>
                  <a:lnTo>
                    <a:pt x="144" y="174"/>
                  </a:lnTo>
                  <a:lnTo>
                    <a:pt x="154" y="170"/>
                  </a:lnTo>
                  <a:lnTo>
                    <a:pt x="164" y="166"/>
                  </a:lnTo>
                  <a:lnTo>
                    <a:pt x="170" y="162"/>
                  </a:lnTo>
                  <a:lnTo>
                    <a:pt x="174" y="156"/>
                  </a:lnTo>
                  <a:lnTo>
                    <a:pt x="176" y="150"/>
                  </a:lnTo>
                  <a:lnTo>
                    <a:pt x="178" y="142"/>
                  </a:lnTo>
                  <a:lnTo>
                    <a:pt x="180" y="128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80" y="40"/>
                  </a:lnTo>
                  <a:lnTo>
                    <a:pt x="176" y="26"/>
                  </a:lnTo>
                  <a:lnTo>
                    <a:pt x="174" y="20"/>
                  </a:lnTo>
                  <a:lnTo>
                    <a:pt x="170" y="14"/>
                  </a:lnTo>
                  <a:lnTo>
                    <a:pt x="166" y="8"/>
                  </a:lnTo>
                  <a:lnTo>
                    <a:pt x="158" y="4"/>
                  </a:lnTo>
                  <a:lnTo>
                    <a:pt x="150" y="2"/>
                  </a:lnTo>
                  <a:lnTo>
                    <a:pt x="13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38" y="2"/>
                  </a:lnTo>
                  <a:lnTo>
                    <a:pt x="138" y="2"/>
                  </a:lnTo>
                  <a:lnTo>
                    <a:pt x="150" y="2"/>
                  </a:lnTo>
                  <a:lnTo>
                    <a:pt x="158" y="6"/>
                  </a:lnTo>
                  <a:lnTo>
                    <a:pt x="166" y="10"/>
                  </a:lnTo>
                  <a:lnTo>
                    <a:pt x="170" y="14"/>
                  </a:lnTo>
                  <a:lnTo>
                    <a:pt x="174" y="20"/>
                  </a:lnTo>
                  <a:lnTo>
                    <a:pt x="176" y="26"/>
                  </a:lnTo>
                  <a:lnTo>
                    <a:pt x="178" y="40"/>
                  </a:lnTo>
                  <a:lnTo>
                    <a:pt x="180" y="40"/>
                  </a:lnTo>
                  <a:lnTo>
                    <a:pt x="178" y="40"/>
                  </a:lnTo>
                  <a:lnTo>
                    <a:pt x="178" y="128"/>
                  </a:lnTo>
                  <a:lnTo>
                    <a:pt x="178" y="128"/>
                  </a:lnTo>
                  <a:lnTo>
                    <a:pt x="178" y="142"/>
                  </a:lnTo>
                  <a:lnTo>
                    <a:pt x="176" y="150"/>
                  </a:lnTo>
                  <a:lnTo>
                    <a:pt x="174" y="156"/>
                  </a:lnTo>
                  <a:lnTo>
                    <a:pt x="168" y="160"/>
                  </a:lnTo>
                  <a:lnTo>
                    <a:pt x="162" y="166"/>
                  </a:lnTo>
                  <a:lnTo>
                    <a:pt x="154" y="170"/>
                  </a:lnTo>
                  <a:lnTo>
                    <a:pt x="144" y="172"/>
                  </a:lnTo>
                  <a:lnTo>
                    <a:pt x="144" y="172"/>
                  </a:lnTo>
                  <a:lnTo>
                    <a:pt x="144" y="172"/>
                  </a:lnTo>
                  <a:lnTo>
                    <a:pt x="2" y="17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6123132" y="1806431"/>
              <a:ext cx="139700" cy="171450"/>
            </a:xfrm>
            <a:custGeom>
              <a:avLst/>
              <a:gdLst/>
              <a:ahLst/>
              <a:cxnLst>
                <a:cxn ang="0">
                  <a:pos x="42" y="66"/>
                </a:cxn>
                <a:cxn ang="0">
                  <a:pos x="38" y="108"/>
                </a:cxn>
                <a:cxn ang="0">
                  <a:pos x="24" y="108"/>
                </a:cxn>
                <a:cxn ang="0">
                  <a:pos x="30" y="66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38" y="54"/>
                </a:cxn>
                <a:cxn ang="0">
                  <a:pos x="38" y="54"/>
                </a:cxn>
                <a:cxn ang="0">
                  <a:pos x="74" y="0"/>
                </a:cxn>
                <a:cxn ang="0">
                  <a:pos x="88" y="0"/>
                </a:cxn>
                <a:cxn ang="0">
                  <a:pos x="42" y="66"/>
                </a:cxn>
              </a:cxnLst>
              <a:rect l="0" t="0" r="r" b="b"/>
              <a:pathLst>
                <a:path w="88" h="108">
                  <a:moveTo>
                    <a:pt x="42" y="66"/>
                  </a:moveTo>
                  <a:lnTo>
                    <a:pt x="38" y="108"/>
                  </a:lnTo>
                  <a:lnTo>
                    <a:pt x="24" y="108"/>
                  </a:lnTo>
                  <a:lnTo>
                    <a:pt x="30" y="6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74" y="0"/>
                  </a:lnTo>
                  <a:lnTo>
                    <a:pt x="88" y="0"/>
                  </a:lnTo>
                  <a:lnTo>
                    <a:pt x="4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6"/>
            <p:cNvSpPr>
              <a:spLocks noEditPoints="1"/>
            </p:cNvSpPr>
            <p:nvPr/>
          </p:nvSpPr>
          <p:spPr bwMode="auto">
            <a:xfrm>
              <a:off x="6243782" y="1844531"/>
              <a:ext cx="127000" cy="136525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74" y="60"/>
                </a:cxn>
                <a:cxn ang="0">
                  <a:pos x="70" y="68"/>
                </a:cxn>
                <a:cxn ang="0">
                  <a:pos x="64" y="74"/>
                </a:cxn>
                <a:cxn ang="0">
                  <a:pos x="50" y="82"/>
                </a:cxn>
                <a:cxn ang="0">
                  <a:pos x="42" y="84"/>
                </a:cxn>
                <a:cxn ang="0">
                  <a:pos x="34" y="86"/>
                </a:cxn>
                <a:cxn ang="0">
                  <a:pos x="18" y="82"/>
                </a:cxn>
                <a:cxn ang="0">
                  <a:pos x="12" y="78"/>
                </a:cxn>
                <a:cxn ang="0">
                  <a:pos x="6" y="74"/>
                </a:cxn>
                <a:cxn ang="0">
                  <a:pos x="0" y="60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4" y="24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60" y="4"/>
                </a:cxn>
                <a:cxn ang="0">
                  <a:pos x="68" y="6"/>
                </a:cxn>
                <a:cxn ang="0">
                  <a:pos x="72" y="12"/>
                </a:cxn>
                <a:cxn ang="0">
                  <a:pos x="78" y="24"/>
                </a:cxn>
                <a:cxn ang="0">
                  <a:pos x="80" y="34"/>
                </a:cxn>
                <a:cxn ang="0">
                  <a:pos x="78" y="42"/>
                </a:cxn>
                <a:cxn ang="0">
                  <a:pos x="66" y="42"/>
                </a:cxn>
                <a:cxn ang="0">
                  <a:pos x="66" y="2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44" y="8"/>
                </a:cxn>
                <a:cxn ang="0">
                  <a:pos x="38" y="10"/>
                </a:cxn>
                <a:cxn ang="0">
                  <a:pos x="28" y="14"/>
                </a:cxn>
                <a:cxn ang="0">
                  <a:pos x="22" y="18"/>
                </a:cxn>
                <a:cxn ang="0">
                  <a:pos x="14" y="42"/>
                </a:cxn>
                <a:cxn ang="0">
                  <a:pos x="14" y="56"/>
                </a:cxn>
                <a:cxn ang="0">
                  <a:pos x="16" y="68"/>
                </a:cxn>
                <a:cxn ang="0">
                  <a:pos x="20" y="72"/>
                </a:cxn>
                <a:cxn ang="0">
                  <a:pos x="24" y="74"/>
                </a:cxn>
                <a:cxn ang="0">
                  <a:pos x="36" y="78"/>
                </a:cxn>
                <a:cxn ang="0">
                  <a:pos x="42" y="76"/>
                </a:cxn>
                <a:cxn ang="0">
                  <a:pos x="48" y="74"/>
                </a:cxn>
                <a:cxn ang="0">
                  <a:pos x="56" y="68"/>
                </a:cxn>
                <a:cxn ang="0">
                  <a:pos x="62" y="56"/>
                </a:cxn>
                <a:cxn ang="0">
                  <a:pos x="66" y="42"/>
                </a:cxn>
              </a:cxnLst>
              <a:rect l="0" t="0" r="r" b="b"/>
              <a:pathLst>
                <a:path w="80" h="86">
                  <a:moveTo>
                    <a:pt x="78" y="42"/>
                  </a:moveTo>
                  <a:lnTo>
                    <a:pt x="78" y="42"/>
                  </a:lnTo>
                  <a:lnTo>
                    <a:pt x="76" y="52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68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58" y="78"/>
                  </a:lnTo>
                  <a:lnTo>
                    <a:pt x="50" y="82"/>
                  </a:lnTo>
                  <a:lnTo>
                    <a:pt x="50" y="82"/>
                  </a:lnTo>
                  <a:lnTo>
                    <a:pt x="42" y="84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6" y="84"/>
                  </a:lnTo>
                  <a:lnTo>
                    <a:pt x="18" y="82"/>
                  </a:lnTo>
                  <a:lnTo>
                    <a:pt x="18" y="82"/>
                  </a:lnTo>
                  <a:lnTo>
                    <a:pt x="12" y="78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8" y="6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6" y="18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0" y="34"/>
                  </a:lnTo>
                  <a:lnTo>
                    <a:pt x="78" y="42"/>
                  </a:lnTo>
                  <a:lnTo>
                    <a:pt x="78" y="42"/>
                  </a:lnTo>
                  <a:close/>
                  <a:moveTo>
                    <a:pt x="66" y="42"/>
                  </a:moveTo>
                  <a:lnTo>
                    <a:pt x="6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4" y="22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0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38" y="10"/>
                  </a:lnTo>
                  <a:lnTo>
                    <a:pt x="32" y="12"/>
                  </a:lnTo>
                  <a:lnTo>
                    <a:pt x="28" y="14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16" y="28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20" y="72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42" y="76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7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6" y="42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6399357" y="1847706"/>
              <a:ext cx="117475" cy="130175"/>
            </a:xfrm>
            <a:custGeom>
              <a:avLst/>
              <a:gdLst/>
              <a:ahLst/>
              <a:cxnLst>
                <a:cxn ang="0">
                  <a:pos x="54" y="82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4" y="82"/>
                </a:cxn>
                <a:cxn ang="0">
                  <a:pos x="34" y="82"/>
                </a:cxn>
                <a:cxn ang="0">
                  <a:pos x="28" y="82"/>
                </a:cxn>
                <a:cxn ang="0">
                  <a:pos x="28" y="82"/>
                </a:cxn>
                <a:cxn ang="0">
                  <a:pos x="20" y="82"/>
                </a:cxn>
                <a:cxn ang="0">
                  <a:pos x="20" y="82"/>
                </a:cxn>
                <a:cxn ang="0">
                  <a:pos x="12" y="82"/>
                </a:cxn>
                <a:cxn ang="0">
                  <a:pos x="12" y="82"/>
                </a:cxn>
                <a:cxn ang="0">
                  <a:pos x="6" y="78"/>
                </a:cxn>
                <a:cxn ang="0">
                  <a:pos x="6" y="78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0" y="5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12" y="58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14" y="66"/>
                </a:cxn>
                <a:cxn ang="0">
                  <a:pos x="16" y="70"/>
                </a:cxn>
                <a:cxn ang="0">
                  <a:pos x="16" y="70"/>
                </a:cxn>
                <a:cxn ang="0">
                  <a:pos x="20" y="72"/>
                </a:cxn>
                <a:cxn ang="0">
                  <a:pos x="24" y="72"/>
                </a:cxn>
                <a:cxn ang="0">
                  <a:pos x="24" y="72"/>
                </a:cxn>
                <a:cxn ang="0">
                  <a:pos x="34" y="72"/>
                </a:cxn>
                <a:cxn ang="0">
                  <a:pos x="34" y="72"/>
                </a:cxn>
                <a:cxn ang="0">
                  <a:pos x="42" y="70"/>
                </a:cxn>
                <a:cxn ang="0">
                  <a:pos x="42" y="70"/>
                </a:cxn>
                <a:cxn ang="0">
                  <a:pos x="48" y="66"/>
                </a:cxn>
                <a:cxn ang="0">
                  <a:pos x="48" y="66"/>
                </a:cxn>
                <a:cxn ang="0">
                  <a:pos x="54" y="64"/>
                </a:cxn>
                <a:cxn ang="0">
                  <a:pos x="62" y="0"/>
                </a:cxn>
                <a:cxn ang="0">
                  <a:pos x="74" y="0"/>
                </a:cxn>
                <a:cxn ang="0">
                  <a:pos x="64" y="82"/>
                </a:cxn>
                <a:cxn ang="0">
                  <a:pos x="54" y="82"/>
                </a:cxn>
              </a:cxnLst>
              <a:rect l="0" t="0" r="r" b="b"/>
              <a:pathLst>
                <a:path w="74" h="82">
                  <a:moveTo>
                    <a:pt x="54" y="82"/>
                  </a:moveTo>
                  <a:lnTo>
                    <a:pt x="54" y="72"/>
                  </a:lnTo>
                  <a:lnTo>
                    <a:pt x="54" y="72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4" y="82"/>
                  </a:lnTo>
                  <a:lnTo>
                    <a:pt x="34" y="82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12" y="82"/>
                  </a:lnTo>
                  <a:lnTo>
                    <a:pt x="12" y="82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58"/>
                  </a:lnTo>
                  <a:lnTo>
                    <a:pt x="8" y="0"/>
                  </a:lnTo>
                  <a:lnTo>
                    <a:pt x="20" y="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6" y="70"/>
                  </a:lnTo>
                  <a:lnTo>
                    <a:pt x="16" y="70"/>
                  </a:lnTo>
                  <a:lnTo>
                    <a:pt x="20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8" y="66"/>
                  </a:lnTo>
                  <a:lnTo>
                    <a:pt x="48" y="66"/>
                  </a:lnTo>
                  <a:lnTo>
                    <a:pt x="54" y="64"/>
                  </a:lnTo>
                  <a:lnTo>
                    <a:pt x="62" y="0"/>
                  </a:lnTo>
                  <a:lnTo>
                    <a:pt x="74" y="0"/>
                  </a:lnTo>
                  <a:lnTo>
                    <a:pt x="64" y="82"/>
                  </a:lnTo>
                  <a:lnTo>
                    <a:pt x="54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8"/>
            <p:cNvSpPr>
              <a:spLocks/>
            </p:cNvSpPr>
            <p:nvPr/>
          </p:nvSpPr>
          <p:spPr bwMode="auto">
            <a:xfrm>
              <a:off x="6542232" y="1847706"/>
              <a:ext cx="85725" cy="130175"/>
            </a:xfrm>
            <a:custGeom>
              <a:avLst/>
              <a:gdLst/>
              <a:ahLst/>
              <a:cxnLst>
                <a:cxn ang="0">
                  <a:pos x="34" y="12"/>
                </a:cxn>
                <a:cxn ang="0">
                  <a:pos x="34" y="12"/>
                </a:cxn>
                <a:cxn ang="0">
                  <a:pos x="26" y="14"/>
                </a:cxn>
                <a:cxn ang="0">
                  <a:pos x="20" y="18"/>
                </a:cxn>
                <a:cxn ang="0">
                  <a:pos x="12" y="82"/>
                </a:cxn>
                <a:cxn ang="0">
                  <a:pos x="0" y="82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4" y="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12"/>
                </a:cxn>
                <a:cxn ang="0">
                  <a:pos x="34" y="12"/>
                </a:cxn>
              </a:cxnLst>
              <a:rect l="0" t="0" r="r" b="b"/>
              <a:pathLst>
                <a:path w="54" h="82">
                  <a:moveTo>
                    <a:pt x="34" y="12"/>
                  </a:moveTo>
                  <a:lnTo>
                    <a:pt x="34" y="12"/>
                  </a:lnTo>
                  <a:lnTo>
                    <a:pt x="26" y="14"/>
                  </a:lnTo>
                  <a:lnTo>
                    <a:pt x="20" y="18"/>
                  </a:lnTo>
                  <a:lnTo>
                    <a:pt x="12" y="82"/>
                  </a:lnTo>
                  <a:lnTo>
                    <a:pt x="0" y="82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34" y="12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9"/>
            <p:cNvSpPr>
              <a:spLocks/>
            </p:cNvSpPr>
            <p:nvPr/>
          </p:nvSpPr>
          <p:spPr bwMode="auto">
            <a:xfrm>
              <a:off x="6720032" y="1806431"/>
              <a:ext cx="155575" cy="171450"/>
            </a:xfrm>
            <a:custGeom>
              <a:avLst/>
              <a:gdLst/>
              <a:ahLst/>
              <a:cxnLst>
                <a:cxn ang="0">
                  <a:pos x="84" y="108"/>
                </a:cxn>
                <a:cxn ang="0">
                  <a:pos x="66" y="10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12" y="108"/>
                </a:cxn>
                <a:cxn ang="0">
                  <a:pos x="0" y="10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74" y="94"/>
                </a:cxn>
                <a:cxn ang="0">
                  <a:pos x="76" y="94"/>
                </a:cxn>
                <a:cxn ang="0">
                  <a:pos x="86" y="0"/>
                </a:cxn>
                <a:cxn ang="0">
                  <a:pos x="98" y="0"/>
                </a:cxn>
                <a:cxn ang="0">
                  <a:pos x="84" y="108"/>
                </a:cxn>
              </a:cxnLst>
              <a:rect l="0" t="0" r="r" b="b"/>
              <a:pathLst>
                <a:path w="98" h="108">
                  <a:moveTo>
                    <a:pt x="84" y="108"/>
                  </a:moveTo>
                  <a:lnTo>
                    <a:pt x="66" y="10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12" y="108"/>
                  </a:lnTo>
                  <a:lnTo>
                    <a:pt x="0" y="10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74" y="94"/>
                  </a:lnTo>
                  <a:lnTo>
                    <a:pt x="76" y="94"/>
                  </a:lnTo>
                  <a:lnTo>
                    <a:pt x="86" y="0"/>
                  </a:lnTo>
                  <a:lnTo>
                    <a:pt x="98" y="0"/>
                  </a:lnTo>
                  <a:lnTo>
                    <a:pt x="84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0"/>
            <p:cNvSpPr>
              <a:spLocks noEditPoints="1"/>
            </p:cNvSpPr>
            <p:nvPr/>
          </p:nvSpPr>
          <p:spPr bwMode="auto">
            <a:xfrm>
              <a:off x="6894657" y="1844531"/>
              <a:ext cx="120650" cy="136525"/>
            </a:xfrm>
            <a:custGeom>
              <a:avLst/>
              <a:gdLst/>
              <a:ahLst/>
              <a:cxnLst>
                <a:cxn ang="0">
                  <a:pos x="14" y="46"/>
                </a:cxn>
                <a:cxn ang="0">
                  <a:pos x="16" y="64"/>
                </a:cxn>
                <a:cxn ang="0">
                  <a:pos x="20" y="70"/>
                </a:cxn>
                <a:cxn ang="0">
                  <a:pos x="24" y="72"/>
                </a:cxn>
                <a:cxn ang="0">
                  <a:pos x="34" y="76"/>
                </a:cxn>
                <a:cxn ang="0">
                  <a:pos x="44" y="78"/>
                </a:cxn>
                <a:cxn ang="0">
                  <a:pos x="56" y="76"/>
                </a:cxn>
                <a:cxn ang="0">
                  <a:pos x="66" y="74"/>
                </a:cxn>
                <a:cxn ang="0">
                  <a:pos x="64" y="82"/>
                </a:cxn>
                <a:cxn ang="0">
                  <a:pos x="52" y="86"/>
                </a:cxn>
                <a:cxn ang="0">
                  <a:pos x="38" y="86"/>
                </a:cxn>
                <a:cxn ang="0">
                  <a:pos x="20" y="82"/>
                </a:cxn>
                <a:cxn ang="0">
                  <a:pos x="8" y="74"/>
                </a:cxn>
                <a:cxn ang="0">
                  <a:pos x="4" y="68"/>
                </a:cxn>
                <a:cxn ang="0">
                  <a:pos x="0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10" y="16"/>
                </a:cxn>
                <a:cxn ang="0">
                  <a:pos x="16" y="10"/>
                </a:cxn>
                <a:cxn ang="0">
                  <a:pos x="28" y="2"/>
                </a:cxn>
                <a:cxn ang="0">
                  <a:pos x="42" y="0"/>
                </a:cxn>
                <a:cxn ang="0">
                  <a:pos x="52" y="2"/>
                </a:cxn>
                <a:cxn ang="0">
                  <a:pos x="60" y="4"/>
                </a:cxn>
                <a:cxn ang="0">
                  <a:pos x="70" y="12"/>
                </a:cxn>
                <a:cxn ang="0">
                  <a:pos x="74" y="18"/>
                </a:cxn>
                <a:cxn ang="0">
                  <a:pos x="76" y="26"/>
                </a:cxn>
                <a:cxn ang="0">
                  <a:pos x="76" y="44"/>
                </a:cxn>
                <a:cxn ang="0">
                  <a:pos x="14" y="46"/>
                </a:cxn>
                <a:cxn ang="0">
                  <a:pos x="62" y="26"/>
                </a:cxn>
                <a:cxn ang="0">
                  <a:pos x="60" y="18"/>
                </a:cxn>
                <a:cxn ang="0">
                  <a:pos x="54" y="10"/>
                </a:cxn>
                <a:cxn ang="0">
                  <a:pos x="48" y="10"/>
                </a:cxn>
                <a:cxn ang="0">
                  <a:pos x="42" y="8"/>
                </a:cxn>
                <a:cxn ang="0">
                  <a:pos x="24" y="16"/>
                </a:cxn>
                <a:cxn ang="0">
                  <a:pos x="18" y="26"/>
                </a:cxn>
                <a:cxn ang="0">
                  <a:pos x="62" y="38"/>
                </a:cxn>
                <a:cxn ang="0">
                  <a:pos x="62" y="26"/>
                </a:cxn>
              </a:cxnLst>
              <a:rect l="0" t="0" r="r" b="b"/>
              <a:pathLst>
                <a:path w="76" h="86">
                  <a:moveTo>
                    <a:pt x="14" y="46"/>
                  </a:moveTo>
                  <a:lnTo>
                    <a:pt x="14" y="46"/>
                  </a:lnTo>
                  <a:lnTo>
                    <a:pt x="14" y="5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20" y="70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8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6" y="76"/>
                  </a:lnTo>
                  <a:lnTo>
                    <a:pt x="56" y="76"/>
                  </a:lnTo>
                  <a:lnTo>
                    <a:pt x="66" y="74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28" y="84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4" y="68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4" y="18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34"/>
                  </a:lnTo>
                  <a:lnTo>
                    <a:pt x="76" y="44"/>
                  </a:lnTo>
                  <a:lnTo>
                    <a:pt x="74" y="46"/>
                  </a:lnTo>
                  <a:lnTo>
                    <a:pt x="14" y="46"/>
                  </a:lnTo>
                  <a:close/>
                  <a:moveTo>
                    <a:pt x="62" y="26"/>
                  </a:moveTo>
                  <a:lnTo>
                    <a:pt x="62" y="26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8" y="10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2" y="10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18" y="26"/>
                  </a:lnTo>
                  <a:lnTo>
                    <a:pt x="14" y="38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2" y="26"/>
                  </a:lnTo>
                  <a:lnTo>
                    <a:pt x="6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1"/>
            <p:cNvSpPr>
              <a:spLocks/>
            </p:cNvSpPr>
            <p:nvPr/>
          </p:nvSpPr>
          <p:spPr bwMode="auto">
            <a:xfrm>
              <a:off x="7034357" y="1803256"/>
              <a:ext cx="85725" cy="174625"/>
            </a:xfrm>
            <a:custGeom>
              <a:avLst/>
              <a:gdLst/>
              <a:ahLst/>
              <a:cxnLst>
                <a:cxn ang="0">
                  <a:pos x="30" y="38"/>
                </a:cxn>
                <a:cxn ang="0">
                  <a:pos x="22" y="90"/>
                </a:cxn>
                <a:cxn ang="0">
                  <a:pos x="22" y="90"/>
                </a:cxn>
                <a:cxn ang="0">
                  <a:pos x="22" y="96"/>
                </a:cxn>
                <a:cxn ang="0">
                  <a:pos x="22" y="96"/>
                </a:cxn>
                <a:cxn ang="0">
                  <a:pos x="24" y="100"/>
                </a:cxn>
                <a:cxn ang="0">
                  <a:pos x="24" y="100"/>
                </a:cxn>
                <a:cxn ang="0">
                  <a:pos x="28" y="100"/>
                </a:cxn>
                <a:cxn ang="0">
                  <a:pos x="28" y="100"/>
                </a:cxn>
                <a:cxn ang="0">
                  <a:pos x="34" y="100"/>
                </a:cxn>
                <a:cxn ang="0">
                  <a:pos x="44" y="100"/>
                </a:cxn>
                <a:cxn ang="0">
                  <a:pos x="44" y="110"/>
                </a:cxn>
                <a:cxn ang="0">
                  <a:pos x="32" y="110"/>
                </a:cxn>
                <a:cxn ang="0">
                  <a:pos x="32" y="110"/>
                </a:cxn>
                <a:cxn ang="0">
                  <a:pos x="20" y="110"/>
                </a:cxn>
                <a:cxn ang="0">
                  <a:pos x="20" y="110"/>
                </a:cxn>
                <a:cxn ang="0">
                  <a:pos x="14" y="108"/>
                </a:cxn>
                <a:cxn ang="0">
                  <a:pos x="14" y="108"/>
                </a:cxn>
                <a:cxn ang="0">
                  <a:pos x="12" y="104"/>
                </a:cxn>
                <a:cxn ang="0">
                  <a:pos x="10" y="102"/>
                </a:cxn>
                <a:cxn ang="0">
                  <a:pos x="10" y="102"/>
                </a:cxn>
                <a:cxn ang="0">
                  <a:pos x="10" y="90"/>
                </a:cxn>
                <a:cxn ang="0">
                  <a:pos x="18" y="3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18" y="28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30" y="28"/>
                </a:cxn>
                <a:cxn ang="0">
                  <a:pos x="54" y="28"/>
                </a:cxn>
                <a:cxn ang="0">
                  <a:pos x="52" y="38"/>
                </a:cxn>
                <a:cxn ang="0">
                  <a:pos x="30" y="38"/>
                </a:cxn>
              </a:cxnLst>
              <a:rect l="0" t="0" r="r" b="b"/>
              <a:pathLst>
                <a:path w="54" h="110">
                  <a:moveTo>
                    <a:pt x="30" y="38"/>
                  </a:moveTo>
                  <a:lnTo>
                    <a:pt x="22" y="90"/>
                  </a:lnTo>
                  <a:lnTo>
                    <a:pt x="22" y="90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34" y="100"/>
                  </a:lnTo>
                  <a:lnTo>
                    <a:pt x="44" y="100"/>
                  </a:lnTo>
                  <a:lnTo>
                    <a:pt x="44" y="110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12" y="104"/>
                  </a:lnTo>
                  <a:lnTo>
                    <a:pt x="10" y="102"/>
                  </a:lnTo>
                  <a:lnTo>
                    <a:pt x="10" y="102"/>
                  </a:lnTo>
                  <a:lnTo>
                    <a:pt x="10" y="90"/>
                  </a:lnTo>
                  <a:lnTo>
                    <a:pt x="18" y="3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18" y="28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0" y="28"/>
                  </a:lnTo>
                  <a:lnTo>
                    <a:pt x="54" y="28"/>
                  </a:lnTo>
                  <a:lnTo>
                    <a:pt x="52" y="38"/>
                  </a:lnTo>
                  <a:lnTo>
                    <a:pt x="3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2"/>
            <p:cNvSpPr>
              <a:spLocks/>
            </p:cNvSpPr>
            <p:nvPr/>
          </p:nvSpPr>
          <p:spPr bwMode="auto">
            <a:xfrm>
              <a:off x="7132782" y="1847706"/>
              <a:ext cx="187325" cy="130175"/>
            </a:xfrm>
            <a:custGeom>
              <a:avLst/>
              <a:gdLst/>
              <a:ahLst/>
              <a:cxnLst>
                <a:cxn ang="0">
                  <a:pos x="88" y="82"/>
                </a:cxn>
                <a:cxn ang="0">
                  <a:pos x="70" y="82"/>
                </a:cxn>
                <a:cxn ang="0">
                  <a:pos x="58" y="12"/>
                </a:cxn>
                <a:cxn ang="0">
                  <a:pos x="56" y="12"/>
                </a:cxn>
                <a:cxn ang="0">
                  <a:pos x="30" y="82"/>
                </a:cxn>
                <a:cxn ang="0">
                  <a:pos x="10" y="82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18" y="56"/>
                </a:cxn>
                <a:cxn ang="0">
                  <a:pos x="18" y="56"/>
                </a:cxn>
                <a:cxn ang="0">
                  <a:pos x="20" y="72"/>
                </a:cxn>
                <a:cxn ang="0">
                  <a:pos x="22" y="72"/>
                </a:cxn>
                <a:cxn ang="0">
                  <a:pos x="22" y="72"/>
                </a:cxn>
                <a:cxn ang="0">
                  <a:pos x="28" y="56"/>
                </a:cxn>
                <a:cxn ang="0">
                  <a:pos x="28" y="56"/>
                </a:cxn>
                <a:cxn ang="0">
                  <a:pos x="34" y="42"/>
                </a:cxn>
                <a:cxn ang="0">
                  <a:pos x="34" y="42"/>
                </a:cxn>
                <a:cxn ang="0">
                  <a:pos x="42" y="26"/>
                </a:cxn>
                <a:cxn ang="0">
                  <a:pos x="42" y="26"/>
                </a:cxn>
                <a:cxn ang="0">
                  <a:pos x="46" y="10"/>
                </a:cxn>
                <a:cxn ang="0">
                  <a:pos x="46" y="10"/>
                </a:cxn>
                <a:cxn ang="0">
                  <a:pos x="50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70" y="10"/>
                </a:cxn>
                <a:cxn ang="0">
                  <a:pos x="70" y="10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74" y="42"/>
                </a:cxn>
                <a:cxn ang="0">
                  <a:pos x="74" y="42"/>
                </a:cxn>
                <a:cxn ang="0">
                  <a:pos x="76" y="56"/>
                </a:cxn>
                <a:cxn ang="0">
                  <a:pos x="76" y="56"/>
                </a:cxn>
                <a:cxn ang="0">
                  <a:pos x="80" y="72"/>
                </a:cxn>
                <a:cxn ang="0">
                  <a:pos x="82" y="72"/>
                </a:cxn>
                <a:cxn ang="0">
                  <a:pos x="82" y="72"/>
                </a:cxn>
                <a:cxn ang="0">
                  <a:pos x="88" y="58"/>
                </a:cxn>
                <a:cxn ang="0">
                  <a:pos x="88" y="58"/>
                </a:cxn>
                <a:cxn ang="0">
                  <a:pos x="92" y="42"/>
                </a:cxn>
                <a:cxn ang="0">
                  <a:pos x="92" y="42"/>
                </a:cxn>
                <a:cxn ang="0">
                  <a:pos x="98" y="26"/>
                </a:cxn>
                <a:cxn ang="0">
                  <a:pos x="98" y="26"/>
                </a:cxn>
                <a:cxn ang="0">
                  <a:pos x="104" y="10"/>
                </a:cxn>
                <a:cxn ang="0">
                  <a:pos x="104" y="10"/>
                </a:cxn>
                <a:cxn ang="0">
                  <a:pos x="106" y="0"/>
                </a:cxn>
                <a:cxn ang="0">
                  <a:pos x="118" y="0"/>
                </a:cxn>
                <a:cxn ang="0">
                  <a:pos x="88" y="82"/>
                </a:cxn>
              </a:cxnLst>
              <a:rect l="0" t="0" r="r" b="b"/>
              <a:pathLst>
                <a:path w="118" h="82">
                  <a:moveTo>
                    <a:pt x="88" y="82"/>
                  </a:moveTo>
                  <a:lnTo>
                    <a:pt x="70" y="82"/>
                  </a:lnTo>
                  <a:lnTo>
                    <a:pt x="58" y="12"/>
                  </a:lnTo>
                  <a:lnTo>
                    <a:pt x="56" y="12"/>
                  </a:lnTo>
                  <a:lnTo>
                    <a:pt x="30" y="82"/>
                  </a:lnTo>
                  <a:lnTo>
                    <a:pt x="10" y="8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20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50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4" y="42"/>
                  </a:lnTo>
                  <a:lnTo>
                    <a:pt x="74" y="42"/>
                  </a:lnTo>
                  <a:lnTo>
                    <a:pt x="76" y="56"/>
                  </a:lnTo>
                  <a:lnTo>
                    <a:pt x="76" y="56"/>
                  </a:lnTo>
                  <a:lnTo>
                    <a:pt x="80" y="72"/>
                  </a:lnTo>
                  <a:lnTo>
                    <a:pt x="82" y="72"/>
                  </a:lnTo>
                  <a:lnTo>
                    <a:pt x="82" y="72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92" y="42"/>
                  </a:lnTo>
                  <a:lnTo>
                    <a:pt x="92" y="42"/>
                  </a:lnTo>
                  <a:lnTo>
                    <a:pt x="98" y="26"/>
                  </a:lnTo>
                  <a:lnTo>
                    <a:pt x="98" y="26"/>
                  </a:lnTo>
                  <a:lnTo>
                    <a:pt x="104" y="10"/>
                  </a:lnTo>
                  <a:lnTo>
                    <a:pt x="104" y="10"/>
                  </a:lnTo>
                  <a:lnTo>
                    <a:pt x="106" y="0"/>
                  </a:lnTo>
                  <a:lnTo>
                    <a:pt x="118" y="0"/>
                  </a:lnTo>
                  <a:lnTo>
                    <a:pt x="88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3"/>
            <p:cNvSpPr>
              <a:spLocks noEditPoints="1"/>
            </p:cNvSpPr>
            <p:nvPr/>
          </p:nvSpPr>
          <p:spPr bwMode="auto">
            <a:xfrm>
              <a:off x="7332807" y="1844531"/>
              <a:ext cx="127000" cy="136525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74" y="60"/>
                </a:cxn>
                <a:cxn ang="0">
                  <a:pos x="70" y="68"/>
                </a:cxn>
                <a:cxn ang="0">
                  <a:pos x="64" y="74"/>
                </a:cxn>
                <a:cxn ang="0">
                  <a:pos x="50" y="82"/>
                </a:cxn>
                <a:cxn ang="0">
                  <a:pos x="42" y="84"/>
                </a:cxn>
                <a:cxn ang="0">
                  <a:pos x="34" y="86"/>
                </a:cxn>
                <a:cxn ang="0">
                  <a:pos x="18" y="82"/>
                </a:cxn>
                <a:cxn ang="0">
                  <a:pos x="12" y="78"/>
                </a:cxn>
                <a:cxn ang="0">
                  <a:pos x="6" y="74"/>
                </a:cxn>
                <a:cxn ang="0">
                  <a:pos x="0" y="60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4" y="24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60" y="4"/>
                </a:cxn>
                <a:cxn ang="0">
                  <a:pos x="68" y="6"/>
                </a:cxn>
                <a:cxn ang="0">
                  <a:pos x="72" y="12"/>
                </a:cxn>
                <a:cxn ang="0">
                  <a:pos x="78" y="24"/>
                </a:cxn>
                <a:cxn ang="0">
                  <a:pos x="80" y="34"/>
                </a:cxn>
                <a:cxn ang="0">
                  <a:pos x="78" y="42"/>
                </a:cxn>
                <a:cxn ang="0">
                  <a:pos x="66" y="42"/>
                </a:cxn>
                <a:cxn ang="0">
                  <a:pos x="66" y="28"/>
                </a:cxn>
                <a:cxn ang="0">
                  <a:pos x="62" y="18"/>
                </a:cxn>
                <a:cxn ang="0">
                  <a:pos x="54" y="12"/>
                </a:cxn>
                <a:cxn ang="0">
                  <a:pos x="50" y="10"/>
                </a:cxn>
                <a:cxn ang="0">
                  <a:pos x="44" y="8"/>
                </a:cxn>
                <a:cxn ang="0">
                  <a:pos x="32" y="12"/>
                </a:cxn>
                <a:cxn ang="0">
                  <a:pos x="22" y="18"/>
                </a:cxn>
                <a:cxn ang="0">
                  <a:pos x="16" y="28"/>
                </a:cxn>
                <a:cxn ang="0">
                  <a:pos x="14" y="42"/>
                </a:cxn>
                <a:cxn ang="0">
                  <a:pos x="12" y="56"/>
                </a:cxn>
                <a:cxn ang="0">
                  <a:pos x="16" y="68"/>
                </a:cxn>
                <a:cxn ang="0">
                  <a:pos x="24" y="74"/>
                </a:cxn>
                <a:cxn ang="0">
                  <a:pos x="30" y="76"/>
                </a:cxn>
                <a:cxn ang="0">
                  <a:pos x="36" y="78"/>
                </a:cxn>
                <a:cxn ang="0">
                  <a:pos x="48" y="74"/>
                </a:cxn>
                <a:cxn ang="0">
                  <a:pos x="52" y="72"/>
                </a:cxn>
                <a:cxn ang="0">
                  <a:pos x="56" y="68"/>
                </a:cxn>
                <a:cxn ang="0">
                  <a:pos x="62" y="56"/>
                </a:cxn>
                <a:cxn ang="0">
                  <a:pos x="66" y="42"/>
                </a:cxn>
              </a:cxnLst>
              <a:rect l="0" t="0" r="r" b="b"/>
              <a:pathLst>
                <a:path w="80" h="86">
                  <a:moveTo>
                    <a:pt x="78" y="42"/>
                  </a:moveTo>
                  <a:lnTo>
                    <a:pt x="78" y="42"/>
                  </a:lnTo>
                  <a:lnTo>
                    <a:pt x="76" y="52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68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58" y="78"/>
                  </a:lnTo>
                  <a:lnTo>
                    <a:pt x="50" y="82"/>
                  </a:lnTo>
                  <a:lnTo>
                    <a:pt x="50" y="82"/>
                  </a:lnTo>
                  <a:lnTo>
                    <a:pt x="42" y="84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6" y="84"/>
                  </a:lnTo>
                  <a:lnTo>
                    <a:pt x="18" y="82"/>
                  </a:lnTo>
                  <a:lnTo>
                    <a:pt x="18" y="82"/>
                  </a:lnTo>
                  <a:lnTo>
                    <a:pt x="12" y="78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8" y="6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6" y="18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0" y="34"/>
                  </a:lnTo>
                  <a:lnTo>
                    <a:pt x="78" y="42"/>
                  </a:lnTo>
                  <a:lnTo>
                    <a:pt x="78" y="42"/>
                  </a:lnTo>
                  <a:close/>
                  <a:moveTo>
                    <a:pt x="66" y="42"/>
                  </a:moveTo>
                  <a:lnTo>
                    <a:pt x="6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0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38" y="10"/>
                  </a:lnTo>
                  <a:lnTo>
                    <a:pt x="32" y="12"/>
                  </a:lnTo>
                  <a:lnTo>
                    <a:pt x="28" y="14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16" y="28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20" y="72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42" y="76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7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6" y="42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4"/>
            <p:cNvSpPr>
              <a:spLocks/>
            </p:cNvSpPr>
            <p:nvPr/>
          </p:nvSpPr>
          <p:spPr bwMode="auto">
            <a:xfrm>
              <a:off x="7482032" y="1847706"/>
              <a:ext cx="85725" cy="130175"/>
            </a:xfrm>
            <a:custGeom>
              <a:avLst/>
              <a:gdLst/>
              <a:ahLst/>
              <a:cxnLst>
                <a:cxn ang="0">
                  <a:pos x="34" y="12"/>
                </a:cxn>
                <a:cxn ang="0">
                  <a:pos x="34" y="12"/>
                </a:cxn>
                <a:cxn ang="0">
                  <a:pos x="28" y="14"/>
                </a:cxn>
                <a:cxn ang="0">
                  <a:pos x="20" y="18"/>
                </a:cxn>
                <a:cxn ang="0">
                  <a:pos x="12" y="82"/>
                </a:cxn>
                <a:cxn ang="0">
                  <a:pos x="0" y="82"/>
                </a:cxn>
                <a:cxn ang="0">
                  <a:pos x="10" y="0"/>
                </a:cxn>
                <a:cxn ang="0">
                  <a:pos x="22" y="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4" y="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12"/>
                </a:cxn>
                <a:cxn ang="0">
                  <a:pos x="34" y="12"/>
                </a:cxn>
              </a:cxnLst>
              <a:rect l="0" t="0" r="r" b="b"/>
              <a:pathLst>
                <a:path w="54" h="82">
                  <a:moveTo>
                    <a:pt x="34" y="12"/>
                  </a:moveTo>
                  <a:lnTo>
                    <a:pt x="34" y="12"/>
                  </a:lnTo>
                  <a:lnTo>
                    <a:pt x="28" y="14"/>
                  </a:lnTo>
                  <a:lnTo>
                    <a:pt x="20" y="18"/>
                  </a:lnTo>
                  <a:lnTo>
                    <a:pt x="12" y="82"/>
                  </a:lnTo>
                  <a:lnTo>
                    <a:pt x="0" y="82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34" y="12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5"/>
            <p:cNvSpPr>
              <a:spLocks/>
            </p:cNvSpPr>
            <p:nvPr/>
          </p:nvSpPr>
          <p:spPr bwMode="auto">
            <a:xfrm>
              <a:off x="7574107" y="1793731"/>
              <a:ext cx="120650" cy="184150"/>
            </a:xfrm>
            <a:custGeom>
              <a:avLst/>
              <a:gdLst/>
              <a:ahLst/>
              <a:cxnLst>
                <a:cxn ang="0">
                  <a:pos x="52" y="116"/>
                </a:cxn>
                <a:cxn ang="0">
                  <a:pos x="16" y="72"/>
                </a:cxn>
                <a:cxn ang="0">
                  <a:pos x="12" y="116"/>
                </a:cxn>
                <a:cxn ang="0">
                  <a:pos x="0" y="116"/>
                </a:cxn>
                <a:cxn ang="0">
                  <a:pos x="14" y="0"/>
                </a:cxn>
                <a:cxn ang="0">
                  <a:pos x="26" y="0"/>
                </a:cxn>
                <a:cxn ang="0">
                  <a:pos x="16" y="70"/>
                </a:cxn>
                <a:cxn ang="0">
                  <a:pos x="60" y="34"/>
                </a:cxn>
                <a:cxn ang="0">
                  <a:pos x="76" y="34"/>
                </a:cxn>
                <a:cxn ang="0">
                  <a:pos x="32" y="70"/>
                </a:cxn>
                <a:cxn ang="0">
                  <a:pos x="70" y="116"/>
                </a:cxn>
                <a:cxn ang="0">
                  <a:pos x="52" y="116"/>
                </a:cxn>
              </a:cxnLst>
              <a:rect l="0" t="0" r="r" b="b"/>
              <a:pathLst>
                <a:path w="76" h="116">
                  <a:moveTo>
                    <a:pt x="52" y="116"/>
                  </a:moveTo>
                  <a:lnTo>
                    <a:pt x="16" y="72"/>
                  </a:lnTo>
                  <a:lnTo>
                    <a:pt x="12" y="116"/>
                  </a:lnTo>
                  <a:lnTo>
                    <a:pt x="0" y="116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16" y="70"/>
                  </a:lnTo>
                  <a:lnTo>
                    <a:pt x="60" y="34"/>
                  </a:lnTo>
                  <a:lnTo>
                    <a:pt x="76" y="34"/>
                  </a:lnTo>
                  <a:lnTo>
                    <a:pt x="32" y="70"/>
                  </a:lnTo>
                  <a:lnTo>
                    <a:pt x="70" y="116"/>
                  </a:lnTo>
                  <a:lnTo>
                    <a:pt x="52" y="1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6"/>
            <p:cNvSpPr>
              <a:spLocks/>
            </p:cNvSpPr>
            <p:nvPr/>
          </p:nvSpPr>
          <p:spPr bwMode="auto">
            <a:xfrm>
              <a:off x="7713807" y="1803256"/>
              <a:ext cx="34925" cy="57150"/>
            </a:xfrm>
            <a:custGeom>
              <a:avLst/>
              <a:gdLst/>
              <a:ahLst/>
              <a:cxnLst>
                <a:cxn ang="0">
                  <a:pos x="8" y="36"/>
                </a:cxn>
                <a:cxn ang="0">
                  <a:pos x="0" y="36"/>
                </a:cxn>
                <a:cxn ang="0">
                  <a:pos x="8" y="0"/>
                </a:cxn>
                <a:cxn ang="0">
                  <a:pos x="22" y="0"/>
                </a:cxn>
                <a:cxn ang="0">
                  <a:pos x="8" y="36"/>
                </a:cxn>
              </a:cxnLst>
              <a:rect l="0" t="0" r="r" b="b"/>
              <a:pathLst>
                <a:path w="22" h="36">
                  <a:moveTo>
                    <a:pt x="8" y="36"/>
                  </a:moveTo>
                  <a:lnTo>
                    <a:pt x="0" y="36"/>
                  </a:lnTo>
                  <a:lnTo>
                    <a:pt x="8" y="0"/>
                  </a:lnTo>
                  <a:lnTo>
                    <a:pt x="22" y="0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7"/>
            <p:cNvSpPr>
              <a:spLocks/>
            </p:cNvSpPr>
            <p:nvPr/>
          </p:nvSpPr>
          <p:spPr bwMode="auto">
            <a:xfrm>
              <a:off x="7764607" y="1844531"/>
              <a:ext cx="104775" cy="136525"/>
            </a:xfrm>
            <a:custGeom>
              <a:avLst/>
              <a:gdLst/>
              <a:ahLst/>
              <a:cxnLst>
                <a:cxn ang="0">
                  <a:pos x="64" y="60"/>
                </a:cxn>
                <a:cxn ang="0">
                  <a:pos x="54" y="78"/>
                </a:cxn>
                <a:cxn ang="0">
                  <a:pos x="48" y="82"/>
                </a:cxn>
                <a:cxn ang="0">
                  <a:pos x="26" y="86"/>
                </a:cxn>
                <a:cxn ang="0">
                  <a:pos x="12" y="84"/>
                </a:cxn>
                <a:cxn ang="0">
                  <a:pos x="0" y="82"/>
                </a:cxn>
                <a:cxn ang="0">
                  <a:pos x="2" y="74"/>
                </a:cxn>
                <a:cxn ang="0">
                  <a:pos x="12" y="76"/>
                </a:cxn>
                <a:cxn ang="0">
                  <a:pos x="24" y="76"/>
                </a:cxn>
                <a:cxn ang="0">
                  <a:pos x="34" y="76"/>
                </a:cxn>
                <a:cxn ang="0">
                  <a:pos x="42" y="74"/>
                </a:cxn>
                <a:cxn ang="0">
                  <a:pos x="48" y="70"/>
                </a:cxn>
                <a:cxn ang="0">
                  <a:pos x="52" y="62"/>
                </a:cxn>
                <a:cxn ang="0">
                  <a:pos x="52" y="58"/>
                </a:cxn>
                <a:cxn ang="0">
                  <a:pos x="50" y="54"/>
                </a:cxn>
                <a:cxn ang="0">
                  <a:pos x="44" y="50"/>
                </a:cxn>
                <a:cxn ang="0">
                  <a:pos x="34" y="48"/>
                </a:cxn>
                <a:cxn ang="0">
                  <a:pos x="28" y="46"/>
                </a:cxn>
                <a:cxn ang="0">
                  <a:pos x="20" y="44"/>
                </a:cxn>
                <a:cxn ang="0">
                  <a:pos x="12" y="40"/>
                </a:cxn>
                <a:cxn ang="0">
                  <a:pos x="8" y="34"/>
                </a:cxn>
                <a:cxn ang="0">
                  <a:pos x="6" y="24"/>
                </a:cxn>
                <a:cxn ang="0">
                  <a:pos x="8" y="18"/>
                </a:cxn>
                <a:cxn ang="0">
                  <a:pos x="12" y="12"/>
                </a:cxn>
                <a:cxn ang="0">
                  <a:pos x="20" y="6"/>
                </a:cxn>
                <a:cxn ang="0">
                  <a:pos x="30" y="2"/>
                </a:cxn>
                <a:cxn ang="0">
                  <a:pos x="42" y="0"/>
                </a:cxn>
                <a:cxn ang="0">
                  <a:pos x="56" y="2"/>
                </a:cxn>
                <a:cxn ang="0">
                  <a:pos x="64" y="12"/>
                </a:cxn>
                <a:cxn ang="0">
                  <a:pos x="54" y="10"/>
                </a:cxn>
                <a:cxn ang="0">
                  <a:pos x="44" y="10"/>
                </a:cxn>
                <a:cxn ang="0">
                  <a:pos x="36" y="10"/>
                </a:cxn>
                <a:cxn ang="0">
                  <a:pos x="28" y="12"/>
                </a:cxn>
                <a:cxn ang="0">
                  <a:pos x="22" y="16"/>
                </a:cxn>
                <a:cxn ang="0">
                  <a:pos x="20" y="18"/>
                </a:cxn>
                <a:cxn ang="0">
                  <a:pos x="20" y="22"/>
                </a:cxn>
                <a:cxn ang="0">
                  <a:pos x="20" y="28"/>
                </a:cxn>
                <a:cxn ang="0">
                  <a:pos x="26" y="32"/>
                </a:cxn>
                <a:cxn ang="0">
                  <a:pos x="32" y="36"/>
                </a:cxn>
                <a:cxn ang="0">
                  <a:pos x="38" y="36"/>
                </a:cxn>
                <a:cxn ang="0">
                  <a:pos x="48" y="38"/>
                </a:cxn>
                <a:cxn ang="0">
                  <a:pos x="56" y="42"/>
                </a:cxn>
                <a:cxn ang="0">
                  <a:pos x="62" y="50"/>
                </a:cxn>
                <a:cxn ang="0">
                  <a:pos x="64" y="54"/>
                </a:cxn>
                <a:cxn ang="0">
                  <a:pos x="64" y="60"/>
                </a:cxn>
              </a:cxnLst>
              <a:rect l="0" t="0" r="r" b="b"/>
              <a:pathLst>
                <a:path w="66" h="86">
                  <a:moveTo>
                    <a:pt x="64" y="60"/>
                  </a:moveTo>
                  <a:lnTo>
                    <a:pt x="64" y="60"/>
                  </a:lnTo>
                  <a:lnTo>
                    <a:pt x="60" y="70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48" y="82"/>
                  </a:lnTo>
                  <a:lnTo>
                    <a:pt x="42" y="84"/>
                  </a:lnTo>
                  <a:lnTo>
                    <a:pt x="26" y="86"/>
                  </a:lnTo>
                  <a:lnTo>
                    <a:pt x="26" y="86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0" y="82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6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2" y="58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6" y="28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6" y="2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4" y="54"/>
                  </a:lnTo>
                  <a:lnTo>
                    <a:pt x="64" y="60"/>
                  </a:lnTo>
                  <a:lnTo>
                    <a:pt x="64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8"/>
            <p:cNvSpPr>
              <a:spLocks/>
            </p:cNvSpPr>
            <p:nvPr/>
          </p:nvSpPr>
          <p:spPr bwMode="auto">
            <a:xfrm>
              <a:off x="7977332" y="1806431"/>
              <a:ext cx="123825" cy="171450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14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24" y="8"/>
                </a:cxn>
                <a:cxn ang="0">
                  <a:pos x="20" y="48"/>
                </a:cxn>
                <a:cxn ang="0">
                  <a:pos x="60" y="48"/>
                </a:cxn>
                <a:cxn ang="0">
                  <a:pos x="58" y="56"/>
                </a:cxn>
                <a:cxn ang="0">
                  <a:pos x="18" y="56"/>
                </a:cxn>
                <a:cxn ang="0">
                  <a:pos x="14" y="98"/>
                </a:cxn>
                <a:cxn ang="0">
                  <a:pos x="66" y="98"/>
                </a:cxn>
                <a:cxn ang="0">
                  <a:pos x="66" y="108"/>
                </a:cxn>
                <a:cxn ang="0">
                  <a:pos x="0" y="108"/>
                </a:cxn>
              </a:cxnLst>
              <a:rect l="0" t="0" r="r" b="b"/>
              <a:pathLst>
                <a:path w="78" h="108">
                  <a:moveTo>
                    <a:pt x="0" y="108"/>
                  </a:moveTo>
                  <a:lnTo>
                    <a:pt x="14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24" y="8"/>
                  </a:lnTo>
                  <a:lnTo>
                    <a:pt x="20" y="48"/>
                  </a:lnTo>
                  <a:lnTo>
                    <a:pt x="60" y="48"/>
                  </a:lnTo>
                  <a:lnTo>
                    <a:pt x="58" y="56"/>
                  </a:lnTo>
                  <a:lnTo>
                    <a:pt x="18" y="56"/>
                  </a:lnTo>
                  <a:lnTo>
                    <a:pt x="14" y="98"/>
                  </a:lnTo>
                  <a:lnTo>
                    <a:pt x="66" y="98"/>
                  </a:lnTo>
                  <a:lnTo>
                    <a:pt x="66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9"/>
            <p:cNvSpPr>
              <a:spLocks noEditPoints="1"/>
            </p:cNvSpPr>
            <p:nvPr/>
          </p:nvSpPr>
          <p:spPr bwMode="auto">
            <a:xfrm>
              <a:off x="8107507" y="1793731"/>
              <a:ext cx="127000" cy="187325"/>
            </a:xfrm>
            <a:custGeom>
              <a:avLst/>
              <a:gdLst/>
              <a:ahLst/>
              <a:cxnLst>
                <a:cxn ang="0">
                  <a:pos x="66" y="114"/>
                </a:cxn>
                <a:cxn ang="0">
                  <a:pos x="60" y="116"/>
                </a:cxn>
                <a:cxn ang="0">
                  <a:pos x="52" y="116"/>
                </a:cxn>
                <a:cxn ang="0">
                  <a:pos x="46" y="118"/>
                </a:cxn>
                <a:cxn ang="0">
                  <a:pos x="38" y="118"/>
                </a:cxn>
                <a:cxn ang="0">
                  <a:pos x="20" y="114"/>
                </a:cxn>
                <a:cxn ang="0">
                  <a:pos x="14" y="112"/>
                </a:cxn>
                <a:cxn ang="0">
                  <a:pos x="8" y="106"/>
                </a:cxn>
                <a:cxn ang="0">
                  <a:pos x="0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4" y="58"/>
                </a:cxn>
                <a:cxn ang="0">
                  <a:pos x="8" y="50"/>
                </a:cxn>
                <a:cxn ang="0">
                  <a:pos x="14" y="44"/>
                </a:cxn>
                <a:cxn ang="0">
                  <a:pos x="28" y="36"/>
                </a:cxn>
                <a:cxn ang="0">
                  <a:pos x="36" y="34"/>
                </a:cxn>
                <a:cxn ang="0">
                  <a:pos x="44" y="32"/>
                </a:cxn>
                <a:cxn ang="0">
                  <a:pos x="52" y="32"/>
                </a:cxn>
                <a:cxn ang="0">
                  <a:pos x="68" y="0"/>
                </a:cxn>
                <a:cxn ang="0">
                  <a:pos x="80" y="0"/>
                </a:cxn>
                <a:cxn ang="0">
                  <a:pos x="78" y="16"/>
                </a:cxn>
                <a:cxn ang="0">
                  <a:pos x="76" y="38"/>
                </a:cxn>
                <a:cxn ang="0">
                  <a:pos x="72" y="62"/>
                </a:cxn>
                <a:cxn ang="0">
                  <a:pos x="70" y="84"/>
                </a:cxn>
                <a:cxn ang="0">
                  <a:pos x="68" y="102"/>
                </a:cxn>
                <a:cxn ang="0">
                  <a:pos x="66" y="114"/>
                </a:cxn>
                <a:cxn ang="0">
                  <a:pos x="62" y="44"/>
                </a:cxn>
                <a:cxn ang="0">
                  <a:pos x="54" y="42"/>
                </a:cxn>
                <a:cxn ang="0">
                  <a:pos x="46" y="42"/>
                </a:cxn>
                <a:cxn ang="0">
                  <a:pos x="28" y="46"/>
                </a:cxn>
                <a:cxn ang="0">
                  <a:pos x="24" y="50"/>
                </a:cxn>
                <a:cxn ang="0">
                  <a:pos x="16" y="60"/>
                </a:cxn>
                <a:cxn ang="0">
                  <a:pos x="12" y="76"/>
                </a:cxn>
                <a:cxn ang="0">
                  <a:pos x="14" y="88"/>
                </a:cxn>
                <a:cxn ang="0">
                  <a:pos x="18" y="100"/>
                </a:cxn>
                <a:cxn ang="0">
                  <a:pos x="22" y="104"/>
                </a:cxn>
                <a:cxn ang="0">
                  <a:pos x="26" y="106"/>
                </a:cxn>
                <a:cxn ang="0">
                  <a:pos x="40" y="108"/>
                </a:cxn>
                <a:cxn ang="0">
                  <a:pos x="46" y="108"/>
                </a:cxn>
                <a:cxn ang="0">
                  <a:pos x="56" y="108"/>
                </a:cxn>
              </a:cxnLst>
              <a:rect l="0" t="0" r="r" b="b"/>
              <a:pathLst>
                <a:path w="80" h="118">
                  <a:moveTo>
                    <a:pt x="66" y="114"/>
                  </a:moveTo>
                  <a:lnTo>
                    <a:pt x="66" y="114"/>
                  </a:lnTo>
                  <a:lnTo>
                    <a:pt x="60" y="116"/>
                  </a:lnTo>
                  <a:lnTo>
                    <a:pt x="60" y="116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8" y="118"/>
                  </a:lnTo>
                  <a:lnTo>
                    <a:pt x="38" y="118"/>
                  </a:lnTo>
                  <a:lnTo>
                    <a:pt x="28" y="116"/>
                  </a:lnTo>
                  <a:lnTo>
                    <a:pt x="20" y="114"/>
                  </a:lnTo>
                  <a:lnTo>
                    <a:pt x="20" y="114"/>
                  </a:lnTo>
                  <a:lnTo>
                    <a:pt x="14" y="112"/>
                  </a:lnTo>
                  <a:lnTo>
                    <a:pt x="8" y="106"/>
                  </a:lnTo>
                  <a:lnTo>
                    <a:pt x="8" y="106"/>
                  </a:lnTo>
                  <a:lnTo>
                    <a:pt x="4" y="100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66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8" y="5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40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6" y="3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64" y="34"/>
                  </a:lnTo>
                  <a:lnTo>
                    <a:pt x="6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0" y="84"/>
                  </a:lnTo>
                  <a:lnTo>
                    <a:pt x="70" y="84"/>
                  </a:lnTo>
                  <a:lnTo>
                    <a:pt x="68" y="102"/>
                  </a:lnTo>
                  <a:lnTo>
                    <a:pt x="68" y="102"/>
                  </a:lnTo>
                  <a:lnTo>
                    <a:pt x="66" y="114"/>
                  </a:lnTo>
                  <a:lnTo>
                    <a:pt x="66" y="114"/>
                  </a:lnTo>
                  <a:close/>
                  <a:moveTo>
                    <a:pt x="62" y="44"/>
                  </a:moveTo>
                  <a:lnTo>
                    <a:pt x="62" y="44"/>
                  </a:lnTo>
                  <a:lnTo>
                    <a:pt x="54" y="42"/>
                  </a:lnTo>
                  <a:lnTo>
                    <a:pt x="54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34" y="44"/>
                  </a:lnTo>
                  <a:lnTo>
                    <a:pt x="28" y="46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0" y="54"/>
                  </a:lnTo>
                  <a:lnTo>
                    <a:pt x="16" y="60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6" y="94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2" y="104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32" y="108"/>
                  </a:lnTo>
                  <a:lnTo>
                    <a:pt x="40" y="108"/>
                  </a:lnTo>
                  <a:lnTo>
                    <a:pt x="40" y="108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56" y="108"/>
                  </a:lnTo>
                  <a:lnTo>
                    <a:pt x="62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0"/>
            <p:cNvSpPr>
              <a:spLocks noEditPoints="1"/>
            </p:cNvSpPr>
            <p:nvPr/>
          </p:nvSpPr>
          <p:spPr bwMode="auto">
            <a:xfrm>
              <a:off x="8250382" y="1844531"/>
              <a:ext cx="136525" cy="187325"/>
            </a:xfrm>
            <a:custGeom>
              <a:avLst/>
              <a:gdLst/>
              <a:ahLst/>
              <a:cxnLst>
                <a:cxn ang="0">
                  <a:pos x="64" y="8"/>
                </a:cxn>
                <a:cxn ang="0">
                  <a:pos x="70" y="16"/>
                </a:cxn>
                <a:cxn ang="0">
                  <a:pos x="72" y="28"/>
                </a:cxn>
                <a:cxn ang="0">
                  <a:pos x="68" y="40"/>
                </a:cxn>
                <a:cxn ang="0">
                  <a:pos x="60" y="50"/>
                </a:cxn>
                <a:cxn ang="0">
                  <a:pos x="48" y="54"/>
                </a:cxn>
                <a:cxn ang="0">
                  <a:pos x="30" y="56"/>
                </a:cxn>
                <a:cxn ang="0">
                  <a:pos x="26" y="54"/>
                </a:cxn>
                <a:cxn ang="0">
                  <a:pos x="16" y="64"/>
                </a:cxn>
                <a:cxn ang="0">
                  <a:pos x="16" y="70"/>
                </a:cxn>
                <a:cxn ang="0">
                  <a:pos x="26" y="74"/>
                </a:cxn>
                <a:cxn ang="0">
                  <a:pos x="36" y="76"/>
                </a:cxn>
                <a:cxn ang="0">
                  <a:pos x="52" y="76"/>
                </a:cxn>
                <a:cxn ang="0">
                  <a:pos x="64" y="78"/>
                </a:cxn>
                <a:cxn ang="0">
                  <a:pos x="70" y="82"/>
                </a:cxn>
                <a:cxn ang="0">
                  <a:pos x="72" y="92"/>
                </a:cxn>
                <a:cxn ang="0">
                  <a:pos x="68" y="106"/>
                </a:cxn>
                <a:cxn ang="0">
                  <a:pos x="56" y="114"/>
                </a:cxn>
                <a:cxn ang="0">
                  <a:pos x="30" y="118"/>
                </a:cxn>
                <a:cxn ang="0">
                  <a:pos x="14" y="118"/>
                </a:cxn>
                <a:cxn ang="0">
                  <a:pos x="0" y="106"/>
                </a:cxn>
                <a:cxn ang="0">
                  <a:pos x="28" y="110"/>
                </a:cxn>
                <a:cxn ang="0">
                  <a:pos x="36" y="110"/>
                </a:cxn>
                <a:cxn ang="0">
                  <a:pos x="56" y="102"/>
                </a:cxn>
                <a:cxn ang="0">
                  <a:pos x="60" y="96"/>
                </a:cxn>
                <a:cxn ang="0">
                  <a:pos x="58" y="90"/>
                </a:cxn>
                <a:cxn ang="0">
                  <a:pos x="48" y="86"/>
                </a:cxn>
                <a:cxn ang="0">
                  <a:pos x="40" y="86"/>
                </a:cxn>
                <a:cxn ang="0">
                  <a:pos x="28" y="86"/>
                </a:cxn>
                <a:cxn ang="0">
                  <a:pos x="20" y="86"/>
                </a:cxn>
                <a:cxn ang="0">
                  <a:pos x="4" y="80"/>
                </a:cxn>
                <a:cxn ang="0">
                  <a:pos x="2" y="70"/>
                </a:cxn>
                <a:cxn ang="0">
                  <a:pos x="8" y="60"/>
                </a:cxn>
                <a:cxn ang="0">
                  <a:pos x="18" y="52"/>
                </a:cxn>
                <a:cxn ang="0">
                  <a:pos x="8" y="42"/>
                </a:cxn>
                <a:cxn ang="0">
                  <a:pos x="4" y="28"/>
                </a:cxn>
                <a:cxn ang="0">
                  <a:pos x="8" y="16"/>
                </a:cxn>
                <a:cxn ang="0">
                  <a:pos x="18" y="8"/>
                </a:cxn>
                <a:cxn ang="0">
                  <a:pos x="42" y="0"/>
                </a:cxn>
                <a:cxn ang="0">
                  <a:pos x="48" y="2"/>
                </a:cxn>
                <a:cxn ang="0">
                  <a:pos x="84" y="10"/>
                </a:cxn>
                <a:cxn ang="0">
                  <a:pos x="74" y="8"/>
                </a:cxn>
                <a:cxn ang="0">
                  <a:pos x="58" y="20"/>
                </a:cxn>
                <a:cxn ang="0">
                  <a:pos x="50" y="10"/>
                </a:cxn>
                <a:cxn ang="0">
                  <a:pos x="32" y="10"/>
                </a:cxn>
                <a:cxn ang="0">
                  <a:pos x="22" y="20"/>
                </a:cxn>
                <a:cxn ang="0">
                  <a:pos x="20" y="36"/>
                </a:cxn>
                <a:cxn ang="0">
                  <a:pos x="28" y="46"/>
                </a:cxn>
                <a:cxn ang="0">
                  <a:pos x="46" y="46"/>
                </a:cxn>
                <a:cxn ang="0">
                  <a:pos x="60" y="28"/>
                </a:cxn>
              </a:cxnLst>
              <a:rect l="0" t="0" r="r" b="b"/>
              <a:pathLst>
                <a:path w="86" h="118">
                  <a:moveTo>
                    <a:pt x="74" y="8"/>
                  </a:moveTo>
                  <a:lnTo>
                    <a:pt x="7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8" y="12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72" y="22"/>
                  </a:lnTo>
                  <a:lnTo>
                    <a:pt x="72" y="28"/>
                  </a:lnTo>
                  <a:lnTo>
                    <a:pt x="72" y="28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64" y="46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6" y="64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64" y="78"/>
                  </a:lnTo>
                  <a:lnTo>
                    <a:pt x="64" y="78"/>
                  </a:lnTo>
                  <a:lnTo>
                    <a:pt x="68" y="80"/>
                  </a:lnTo>
                  <a:lnTo>
                    <a:pt x="70" y="82"/>
                  </a:lnTo>
                  <a:lnTo>
                    <a:pt x="70" y="82"/>
                  </a:lnTo>
                  <a:lnTo>
                    <a:pt x="72" y="86"/>
                  </a:lnTo>
                  <a:lnTo>
                    <a:pt x="72" y="92"/>
                  </a:lnTo>
                  <a:lnTo>
                    <a:pt x="72" y="92"/>
                  </a:lnTo>
                  <a:lnTo>
                    <a:pt x="72" y="100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62" y="110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14" y="118"/>
                  </a:lnTo>
                  <a:lnTo>
                    <a:pt x="14" y="118"/>
                  </a:lnTo>
                  <a:lnTo>
                    <a:pt x="0" y="11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36" y="110"/>
                  </a:lnTo>
                  <a:lnTo>
                    <a:pt x="36" y="110"/>
                  </a:lnTo>
                  <a:lnTo>
                    <a:pt x="46" y="106"/>
                  </a:lnTo>
                  <a:lnTo>
                    <a:pt x="46" y="106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8" y="100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20" y="86"/>
                  </a:lnTo>
                  <a:lnTo>
                    <a:pt x="20" y="86"/>
                  </a:lnTo>
                  <a:lnTo>
                    <a:pt x="10" y="84"/>
                  </a:lnTo>
                  <a:lnTo>
                    <a:pt x="10" y="8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2" y="76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4" y="64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2" y="48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4" y="36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0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4" y="2"/>
                  </a:lnTo>
                  <a:lnTo>
                    <a:pt x="86" y="0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74" y="8"/>
                  </a:lnTo>
                  <a:lnTo>
                    <a:pt x="74" y="8"/>
                  </a:lnTo>
                  <a:close/>
                  <a:moveTo>
                    <a:pt x="60" y="28"/>
                  </a:moveTo>
                  <a:lnTo>
                    <a:pt x="60" y="28"/>
                  </a:lnTo>
                  <a:lnTo>
                    <a:pt x="58" y="20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0" y="10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2" y="1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2" y="20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0" y="36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8" y="46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46" y="46"/>
                  </a:lnTo>
                  <a:lnTo>
                    <a:pt x="52" y="42"/>
                  </a:lnTo>
                  <a:lnTo>
                    <a:pt x="56" y="36"/>
                  </a:lnTo>
                  <a:lnTo>
                    <a:pt x="60" y="28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1"/>
            <p:cNvSpPr>
              <a:spLocks noEditPoints="1"/>
            </p:cNvSpPr>
            <p:nvPr/>
          </p:nvSpPr>
          <p:spPr bwMode="auto">
            <a:xfrm>
              <a:off x="8396432" y="1844531"/>
              <a:ext cx="117475" cy="136525"/>
            </a:xfrm>
            <a:custGeom>
              <a:avLst/>
              <a:gdLst/>
              <a:ahLst/>
              <a:cxnLst>
                <a:cxn ang="0">
                  <a:pos x="12" y="46"/>
                </a:cxn>
                <a:cxn ang="0">
                  <a:pos x="14" y="64"/>
                </a:cxn>
                <a:cxn ang="0">
                  <a:pos x="18" y="70"/>
                </a:cxn>
                <a:cxn ang="0">
                  <a:pos x="22" y="72"/>
                </a:cxn>
                <a:cxn ang="0">
                  <a:pos x="34" y="76"/>
                </a:cxn>
                <a:cxn ang="0">
                  <a:pos x="44" y="78"/>
                </a:cxn>
                <a:cxn ang="0">
                  <a:pos x="54" y="76"/>
                </a:cxn>
                <a:cxn ang="0">
                  <a:pos x="64" y="74"/>
                </a:cxn>
                <a:cxn ang="0">
                  <a:pos x="64" y="82"/>
                </a:cxn>
                <a:cxn ang="0">
                  <a:pos x="50" y="86"/>
                </a:cxn>
                <a:cxn ang="0">
                  <a:pos x="38" y="86"/>
                </a:cxn>
                <a:cxn ang="0">
                  <a:pos x="20" y="82"/>
                </a:cxn>
                <a:cxn ang="0">
                  <a:pos x="6" y="74"/>
                </a:cxn>
                <a:cxn ang="0">
                  <a:pos x="2" y="68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6" y="22"/>
                </a:cxn>
                <a:cxn ang="0">
                  <a:pos x="10" y="16"/>
                </a:cxn>
                <a:cxn ang="0">
                  <a:pos x="14" y="10"/>
                </a:cxn>
                <a:cxn ang="0">
                  <a:pos x="28" y="2"/>
                </a:cxn>
                <a:cxn ang="0">
                  <a:pos x="42" y="0"/>
                </a:cxn>
                <a:cxn ang="0">
                  <a:pos x="50" y="2"/>
                </a:cxn>
                <a:cxn ang="0">
                  <a:pos x="58" y="4"/>
                </a:cxn>
                <a:cxn ang="0">
                  <a:pos x="70" y="12"/>
                </a:cxn>
                <a:cxn ang="0">
                  <a:pos x="72" y="18"/>
                </a:cxn>
                <a:cxn ang="0">
                  <a:pos x="74" y="26"/>
                </a:cxn>
                <a:cxn ang="0">
                  <a:pos x="74" y="46"/>
                </a:cxn>
                <a:cxn ang="0">
                  <a:pos x="62" y="26"/>
                </a:cxn>
                <a:cxn ang="0">
                  <a:pos x="58" y="18"/>
                </a:cxn>
                <a:cxn ang="0">
                  <a:pos x="56" y="14"/>
                </a:cxn>
                <a:cxn ang="0">
                  <a:pos x="52" y="10"/>
                </a:cxn>
                <a:cxn ang="0">
                  <a:pos x="40" y="8"/>
                </a:cxn>
                <a:cxn ang="0">
                  <a:pos x="30" y="10"/>
                </a:cxn>
                <a:cxn ang="0">
                  <a:pos x="22" y="16"/>
                </a:cxn>
                <a:cxn ang="0">
                  <a:pos x="14" y="38"/>
                </a:cxn>
                <a:cxn ang="0">
                  <a:pos x="60" y="38"/>
                </a:cxn>
                <a:cxn ang="0">
                  <a:pos x="62" y="26"/>
                </a:cxn>
              </a:cxnLst>
              <a:rect l="0" t="0" r="r" b="b"/>
              <a:pathLst>
                <a:path w="74" h="86">
                  <a:moveTo>
                    <a:pt x="12" y="46"/>
                  </a:moveTo>
                  <a:lnTo>
                    <a:pt x="12" y="46"/>
                  </a:lnTo>
                  <a:lnTo>
                    <a:pt x="12" y="56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8" y="70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8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64" y="74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28" y="84"/>
                  </a:lnTo>
                  <a:lnTo>
                    <a:pt x="20" y="82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2" y="6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20" y="6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2" y="18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74" y="44"/>
                  </a:lnTo>
                  <a:lnTo>
                    <a:pt x="74" y="46"/>
                  </a:lnTo>
                  <a:lnTo>
                    <a:pt x="12" y="46"/>
                  </a:lnTo>
                  <a:close/>
                  <a:moveTo>
                    <a:pt x="62" y="26"/>
                  </a:moveTo>
                  <a:lnTo>
                    <a:pt x="62" y="26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6" y="14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0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16" y="26"/>
                  </a:lnTo>
                  <a:lnTo>
                    <a:pt x="14" y="38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62" y="26"/>
                  </a:lnTo>
                  <a:lnTo>
                    <a:pt x="6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"/>
          <p:cNvSpPr>
            <a:spLocks/>
          </p:cNvSpPr>
          <p:nvPr userDrawn="1"/>
        </p:nvSpPr>
        <p:spPr bwMode="auto">
          <a:xfrm>
            <a:off x="381778" y="1303696"/>
            <a:ext cx="7319011" cy="4700497"/>
          </a:xfrm>
          <a:custGeom>
            <a:avLst/>
            <a:gdLst/>
            <a:ahLst/>
            <a:cxnLst>
              <a:cxn ang="0">
                <a:pos x="4567" y="2765"/>
              </a:cxn>
              <a:cxn ang="0">
                <a:pos x="4562" y="2812"/>
              </a:cxn>
              <a:cxn ang="0">
                <a:pos x="4547" y="2858"/>
              </a:cxn>
              <a:cxn ang="0">
                <a:pos x="4526" y="2900"/>
              </a:cxn>
              <a:cxn ang="0">
                <a:pos x="4497" y="2937"/>
              </a:cxn>
              <a:cxn ang="0">
                <a:pos x="4461" y="2968"/>
              </a:cxn>
              <a:cxn ang="0">
                <a:pos x="4421" y="2991"/>
              </a:cxn>
              <a:cxn ang="0">
                <a:pos x="4375" y="3007"/>
              </a:cxn>
              <a:cxn ang="0">
                <a:pos x="4328" y="3015"/>
              </a:cxn>
              <a:cxn ang="0">
                <a:pos x="239" y="3201"/>
              </a:cxn>
              <a:cxn ang="0">
                <a:pos x="192" y="3199"/>
              </a:cxn>
              <a:cxn ang="0">
                <a:pos x="146" y="3186"/>
              </a:cxn>
              <a:cxn ang="0">
                <a:pos x="106" y="3167"/>
              </a:cxn>
              <a:cxn ang="0">
                <a:pos x="70" y="3139"/>
              </a:cxn>
              <a:cxn ang="0">
                <a:pos x="41" y="3105"/>
              </a:cxn>
              <a:cxn ang="0">
                <a:pos x="20" y="3064"/>
              </a:cxn>
              <a:cxn ang="0">
                <a:pos x="5" y="3020"/>
              </a:cxn>
              <a:cxn ang="0">
                <a:pos x="0" y="2973"/>
              </a:cxn>
              <a:cxn ang="0">
                <a:pos x="0" y="231"/>
              </a:cxn>
              <a:cxn ang="0">
                <a:pos x="5" y="184"/>
              </a:cxn>
              <a:cxn ang="0">
                <a:pos x="20" y="140"/>
              </a:cxn>
              <a:cxn ang="0">
                <a:pos x="41" y="99"/>
              </a:cxn>
              <a:cxn ang="0">
                <a:pos x="70" y="65"/>
              </a:cxn>
              <a:cxn ang="0">
                <a:pos x="106" y="36"/>
              </a:cxn>
              <a:cxn ang="0">
                <a:pos x="146" y="16"/>
              </a:cxn>
              <a:cxn ang="0">
                <a:pos x="192" y="3"/>
              </a:cxn>
              <a:cxn ang="0">
                <a:pos x="239" y="0"/>
              </a:cxn>
              <a:cxn ang="0">
                <a:pos x="4328" y="140"/>
              </a:cxn>
              <a:cxn ang="0">
                <a:pos x="4375" y="146"/>
              </a:cxn>
              <a:cxn ang="0">
                <a:pos x="4421" y="163"/>
              </a:cxn>
              <a:cxn ang="0">
                <a:pos x="4461" y="185"/>
              </a:cxn>
              <a:cxn ang="0">
                <a:pos x="4497" y="216"/>
              </a:cxn>
              <a:cxn ang="0">
                <a:pos x="4526" y="252"/>
              </a:cxn>
              <a:cxn ang="0">
                <a:pos x="4547" y="294"/>
              </a:cxn>
              <a:cxn ang="0">
                <a:pos x="4562" y="340"/>
              </a:cxn>
              <a:cxn ang="0">
                <a:pos x="4567" y="387"/>
              </a:cxn>
            </a:cxnLst>
            <a:rect l="0" t="0" r="r" b="b"/>
            <a:pathLst>
              <a:path w="4567" h="3201">
                <a:moveTo>
                  <a:pt x="4567" y="2765"/>
                </a:moveTo>
                <a:lnTo>
                  <a:pt x="4567" y="2765"/>
                </a:lnTo>
                <a:lnTo>
                  <a:pt x="4565" y="2789"/>
                </a:lnTo>
                <a:lnTo>
                  <a:pt x="4562" y="2812"/>
                </a:lnTo>
                <a:lnTo>
                  <a:pt x="4556" y="2837"/>
                </a:lnTo>
                <a:lnTo>
                  <a:pt x="4547" y="2858"/>
                </a:lnTo>
                <a:lnTo>
                  <a:pt x="4538" y="2880"/>
                </a:lnTo>
                <a:lnTo>
                  <a:pt x="4526" y="2900"/>
                </a:lnTo>
                <a:lnTo>
                  <a:pt x="4512" y="2919"/>
                </a:lnTo>
                <a:lnTo>
                  <a:pt x="4497" y="2937"/>
                </a:lnTo>
                <a:lnTo>
                  <a:pt x="4479" y="2954"/>
                </a:lnTo>
                <a:lnTo>
                  <a:pt x="4461" y="2968"/>
                </a:lnTo>
                <a:lnTo>
                  <a:pt x="4442" y="2981"/>
                </a:lnTo>
                <a:lnTo>
                  <a:pt x="4421" y="2991"/>
                </a:lnTo>
                <a:lnTo>
                  <a:pt x="4398" y="3001"/>
                </a:lnTo>
                <a:lnTo>
                  <a:pt x="4375" y="3007"/>
                </a:lnTo>
                <a:lnTo>
                  <a:pt x="4352" y="3012"/>
                </a:lnTo>
                <a:lnTo>
                  <a:pt x="4328" y="3015"/>
                </a:lnTo>
                <a:lnTo>
                  <a:pt x="239" y="3201"/>
                </a:lnTo>
                <a:lnTo>
                  <a:pt x="239" y="3201"/>
                </a:lnTo>
                <a:lnTo>
                  <a:pt x="215" y="3201"/>
                </a:lnTo>
                <a:lnTo>
                  <a:pt x="192" y="3199"/>
                </a:lnTo>
                <a:lnTo>
                  <a:pt x="169" y="3194"/>
                </a:lnTo>
                <a:lnTo>
                  <a:pt x="146" y="3186"/>
                </a:lnTo>
                <a:lnTo>
                  <a:pt x="125" y="3178"/>
                </a:lnTo>
                <a:lnTo>
                  <a:pt x="106" y="3167"/>
                </a:lnTo>
                <a:lnTo>
                  <a:pt x="88" y="3154"/>
                </a:lnTo>
                <a:lnTo>
                  <a:pt x="70" y="3139"/>
                </a:lnTo>
                <a:lnTo>
                  <a:pt x="55" y="3123"/>
                </a:lnTo>
                <a:lnTo>
                  <a:pt x="41" y="3105"/>
                </a:lnTo>
                <a:lnTo>
                  <a:pt x="29" y="3085"/>
                </a:lnTo>
                <a:lnTo>
                  <a:pt x="20" y="3064"/>
                </a:lnTo>
                <a:lnTo>
                  <a:pt x="11" y="3043"/>
                </a:lnTo>
                <a:lnTo>
                  <a:pt x="5" y="3020"/>
                </a:lnTo>
                <a:lnTo>
                  <a:pt x="2" y="2998"/>
                </a:lnTo>
                <a:lnTo>
                  <a:pt x="0" y="2973"/>
                </a:lnTo>
                <a:lnTo>
                  <a:pt x="0" y="231"/>
                </a:lnTo>
                <a:lnTo>
                  <a:pt x="0" y="231"/>
                </a:lnTo>
                <a:lnTo>
                  <a:pt x="2" y="207"/>
                </a:lnTo>
                <a:lnTo>
                  <a:pt x="5" y="184"/>
                </a:lnTo>
                <a:lnTo>
                  <a:pt x="11" y="161"/>
                </a:lnTo>
                <a:lnTo>
                  <a:pt x="20" y="140"/>
                </a:lnTo>
                <a:lnTo>
                  <a:pt x="29" y="119"/>
                </a:lnTo>
                <a:lnTo>
                  <a:pt x="41" y="99"/>
                </a:lnTo>
                <a:lnTo>
                  <a:pt x="55" y="81"/>
                </a:lnTo>
                <a:lnTo>
                  <a:pt x="70" y="65"/>
                </a:lnTo>
                <a:lnTo>
                  <a:pt x="88" y="50"/>
                </a:lnTo>
                <a:lnTo>
                  <a:pt x="106" y="36"/>
                </a:lnTo>
                <a:lnTo>
                  <a:pt x="125" y="24"/>
                </a:lnTo>
                <a:lnTo>
                  <a:pt x="146" y="16"/>
                </a:lnTo>
                <a:lnTo>
                  <a:pt x="169" y="8"/>
                </a:lnTo>
                <a:lnTo>
                  <a:pt x="192" y="3"/>
                </a:lnTo>
                <a:lnTo>
                  <a:pt x="215" y="0"/>
                </a:lnTo>
                <a:lnTo>
                  <a:pt x="239" y="0"/>
                </a:lnTo>
                <a:lnTo>
                  <a:pt x="4328" y="140"/>
                </a:lnTo>
                <a:lnTo>
                  <a:pt x="4328" y="140"/>
                </a:lnTo>
                <a:lnTo>
                  <a:pt x="4352" y="142"/>
                </a:lnTo>
                <a:lnTo>
                  <a:pt x="4375" y="146"/>
                </a:lnTo>
                <a:lnTo>
                  <a:pt x="4398" y="153"/>
                </a:lnTo>
                <a:lnTo>
                  <a:pt x="4421" y="163"/>
                </a:lnTo>
                <a:lnTo>
                  <a:pt x="4442" y="172"/>
                </a:lnTo>
                <a:lnTo>
                  <a:pt x="4461" y="185"/>
                </a:lnTo>
                <a:lnTo>
                  <a:pt x="4479" y="200"/>
                </a:lnTo>
                <a:lnTo>
                  <a:pt x="4497" y="216"/>
                </a:lnTo>
                <a:lnTo>
                  <a:pt x="4512" y="234"/>
                </a:lnTo>
                <a:lnTo>
                  <a:pt x="4526" y="252"/>
                </a:lnTo>
                <a:lnTo>
                  <a:pt x="4538" y="273"/>
                </a:lnTo>
                <a:lnTo>
                  <a:pt x="4547" y="294"/>
                </a:lnTo>
                <a:lnTo>
                  <a:pt x="4556" y="316"/>
                </a:lnTo>
                <a:lnTo>
                  <a:pt x="4562" y="340"/>
                </a:lnTo>
                <a:lnTo>
                  <a:pt x="4565" y="363"/>
                </a:lnTo>
                <a:lnTo>
                  <a:pt x="4567" y="387"/>
                </a:lnTo>
                <a:lnTo>
                  <a:pt x="4567" y="276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  <a:effectLst>
            <a:outerShdw blurRad="228600" dist="152400" dir="42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Placeholder 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51046" y="1619573"/>
            <a:ext cx="6731103" cy="416428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Tx/>
              <a:buFont typeface="Calibri" pitchFamily="34" charset="0"/>
              <a:buChar char="•"/>
              <a:tabLst/>
              <a:defRPr sz="2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Subject 1</a:t>
            </a:r>
          </a:p>
          <a:p>
            <a:pPr lvl="0"/>
            <a:r>
              <a:rPr lang="en-US" dirty="0" smtClean="0"/>
              <a:t>Subject 2</a:t>
            </a:r>
          </a:p>
          <a:p>
            <a:pPr lvl="0"/>
            <a:r>
              <a:rPr lang="en-US" dirty="0" smtClean="0"/>
              <a:t>Subject 3</a:t>
            </a:r>
          </a:p>
          <a:p>
            <a:pPr lvl="0"/>
            <a:r>
              <a:rPr lang="en-US" dirty="0" smtClean="0"/>
              <a:t>Subject 4</a:t>
            </a:r>
          </a:p>
          <a:p>
            <a:pPr lvl="0"/>
            <a:r>
              <a:rPr lang="en-US" dirty="0" smtClean="0"/>
              <a:t>Subject 5</a:t>
            </a:r>
          </a:p>
          <a:p>
            <a:pPr lvl="0"/>
            <a:r>
              <a:rPr lang="en-US" dirty="0" smtClean="0"/>
              <a:t>Subject 6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Calibri" pitchFamily="34" charset="0"/>
              <a:buChar char="•"/>
              <a:tabLst/>
              <a:defRPr/>
            </a:pPr>
            <a:r>
              <a:rPr lang="en-US" dirty="0" smtClean="0"/>
              <a:t>Subject 7</a:t>
            </a:r>
          </a:p>
          <a:p>
            <a:pPr lvl="0"/>
            <a:endParaRPr lang="en-US" dirty="0"/>
          </a:p>
        </p:txBody>
      </p:sp>
      <p:sp>
        <p:nvSpPr>
          <p:cNvPr id="6" name="Title 44"/>
          <p:cNvSpPr txBox="1">
            <a:spLocks/>
          </p:cNvSpPr>
          <p:nvPr userDrawn="1"/>
        </p:nvSpPr>
        <p:spPr>
          <a:xfrm>
            <a:off x="361378" y="201538"/>
            <a:ext cx="6922443" cy="787226"/>
          </a:xfrm>
          <a:prstGeom prst="rect">
            <a:avLst/>
          </a:prstGeom>
        </p:spPr>
        <p:txBody>
          <a:bodyPr lIns="0" tIns="0" rIns="0" bIns="0" anchor="ctr"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200" b="0" kern="0" baseline="0" dirty="0" smtClean="0">
                <a:solidFill>
                  <a:srgbClr val="0098A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660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4"/>
          <p:cNvSpPr>
            <a:spLocks noGrp="1"/>
          </p:cNvSpPr>
          <p:nvPr>
            <p:ph type="title"/>
          </p:nvPr>
        </p:nvSpPr>
        <p:spPr>
          <a:xfrm>
            <a:off x="361378" y="197590"/>
            <a:ext cx="6922443" cy="787226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ct val="85000"/>
              </a:lnSpc>
              <a:defRPr lang="en-US" sz="3200" b="0" kern="0" baseline="0" dirty="0" smtClean="0">
                <a:solidFill>
                  <a:srgbClr val="0098A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1378" y="1441421"/>
            <a:ext cx="8442288" cy="471172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rgbClr val="C00000"/>
              </a:buClr>
              <a:defRPr sz="2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600"/>
              </a:spcBef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600"/>
              </a:spcBef>
              <a:buClr>
                <a:srgbClr val="C00000"/>
              </a:buCl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6604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able Placeholder 3"/>
          <p:cNvSpPr>
            <a:spLocks noGrp="1"/>
          </p:cNvSpPr>
          <p:nvPr userDrawn="1">
            <p:ph type="tbl" sz="quarter" idx="11"/>
          </p:nvPr>
        </p:nvSpPr>
        <p:spPr>
          <a:xfrm>
            <a:off x="361378" y="1441421"/>
            <a:ext cx="8221842" cy="462237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buClr>
                <a:srgbClr val="C00000"/>
              </a:buClr>
              <a:defRPr lang="en-US" sz="16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35" name="Title 44"/>
          <p:cNvSpPr>
            <a:spLocks noGrp="1"/>
          </p:cNvSpPr>
          <p:nvPr>
            <p:ph type="title"/>
          </p:nvPr>
        </p:nvSpPr>
        <p:spPr>
          <a:xfrm>
            <a:off x="361378" y="197590"/>
            <a:ext cx="6922443" cy="787226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ct val="85000"/>
              </a:lnSpc>
              <a:defRPr lang="en-US" sz="3200" b="0" kern="0" baseline="0" dirty="0" smtClean="0">
                <a:solidFill>
                  <a:srgbClr val="0098A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6604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44"/>
          <p:cNvSpPr>
            <a:spLocks noGrp="1"/>
          </p:cNvSpPr>
          <p:nvPr>
            <p:ph type="title"/>
          </p:nvPr>
        </p:nvSpPr>
        <p:spPr>
          <a:xfrm>
            <a:off x="361378" y="197590"/>
            <a:ext cx="6922443" cy="787226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ct val="85000"/>
              </a:lnSpc>
              <a:defRPr lang="en-US" sz="3200" b="0" kern="0" baseline="0" dirty="0" smtClean="0">
                <a:solidFill>
                  <a:srgbClr val="0098A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66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rp. Separator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5"/>
          <p:cNvSpPr>
            <a:spLocks/>
          </p:cNvSpPr>
          <p:nvPr userDrawn="1"/>
        </p:nvSpPr>
        <p:spPr bwMode="auto">
          <a:xfrm>
            <a:off x="584344" y="715790"/>
            <a:ext cx="7028329" cy="4926141"/>
          </a:xfrm>
          <a:custGeom>
            <a:avLst/>
            <a:gdLst/>
            <a:ahLst/>
            <a:cxnLst>
              <a:cxn ang="0">
                <a:pos x="4567" y="2765"/>
              </a:cxn>
              <a:cxn ang="0">
                <a:pos x="4562" y="2812"/>
              </a:cxn>
              <a:cxn ang="0">
                <a:pos x="4547" y="2858"/>
              </a:cxn>
              <a:cxn ang="0">
                <a:pos x="4526" y="2900"/>
              </a:cxn>
              <a:cxn ang="0">
                <a:pos x="4497" y="2937"/>
              </a:cxn>
              <a:cxn ang="0">
                <a:pos x="4461" y="2968"/>
              </a:cxn>
              <a:cxn ang="0">
                <a:pos x="4421" y="2991"/>
              </a:cxn>
              <a:cxn ang="0">
                <a:pos x="4375" y="3007"/>
              </a:cxn>
              <a:cxn ang="0">
                <a:pos x="4328" y="3015"/>
              </a:cxn>
              <a:cxn ang="0">
                <a:pos x="239" y="3201"/>
              </a:cxn>
              <a:cxn ang="0">
                <a:pos x="192" y="3199"/>
              </a:cxn>
              <a:cxn ang="0">
                <a:pos x="146" y="3186"/>
              </a:cxn>
              <a:cxn ang="0">
                <a:pos x="106" y="3167"/>
              </a:cxn>
              <a:cxn ang="0">
                <a:pos x="70" y="3139"/>
              </a:cxn>
              <a:cxn ang="0">
                <a:pos x="41" y="3105"/>
              </a:cxn>
              <a:cxn ang="0">
                <a:pos x="20" y="3064"/>
              </a:cxn>
              <a:cxn ang="0">
                <a:pos x="5" y="3020"/>
              </a:cxn>
              <a:cxn ang="0">
                <a:pos x="0" y="2973"/>
              </a:cxn>
              <a:cxn ang="0">
                <a:pos x="0" y="231"/>
              </a:cxn>
              <a:cxn ang="0">
                <a:pos x="5" y="184"/>
              </a:cxn>
              <a:cxn ang="0">
                <a:pos x="20" y="140"/>
              </a:cxn>
              <a:cxn ang="0">
                <a:pos x="41" y="99"/>
              </a:cxn>
              <a:cxn ang="0">
                <a:pos x="70" y="65"/>
              </a:cxn>
              <a:cxn ang="0">
                <a:pos x="106" y="36"/>
              </a:cxn>
              <a:cxn ang="0">
                <a:pos x="146" y="16"/>
              </a:cxn>
              <a:cxn ang="0">
                <a:pos x="192" y="3"/>
              </a:cxn>
              <a:cxn ang="0">
                <a:pos x="239" y="0"/>
              </a:cxn>
              <a:cxn ang="0">
                <a:pos x="4328" y="140"/>
              </a:cxn>
              <a:cxn ang="0">
                <a:pos x="4375" y="146"/>
              </a:cxn>
              <a:cxn ang="0">
                <a:pos x="4421" y="163"/>
              </a:cxn>
              <a:cxn ang="0">
                <a:pos x="4461" y="185"/>
              </a:cxn>
              <a:cxn ang="0">
                <a:pos x="4497" y="216"/>
              </a:cxn>
              <a:cxn ang="0">
                <a:pos x="4526" y="252"/>
              </a:cxn>
              <a:cxn ang="0">
                <a:pos x="4547" y="294"/>
              </a:cxn>
              <a:cxn ang="0">
                <a:pos x="4562" y="340"/>
              </a:cxn>
              <a:cxn ang="0">
                <a:pos x="4567" y="387"/>
              </a:cxn>
            </a:cxnLst>
            <a:rect l="0" t="0" r="r" b="b"/>
            <a:pathLst>
              <a:path w="4567" h="3201">
                <a:moveTo>
                  <a:pt x="4567" y="2765"/>
                </a:moveTo>
                <a:lnTo>
                  <a:pt x="4567" y="2765"/>
                </a:lnTo>
                <a:lnTo>
                  <a:pt x="4565" y="2789"/>
                </a:lnTo>
                <a:lnTo>
                  <a:pt x="4562" y="2812"/>
                </a:lnTo>
                <a:lnTo>
                  <a:pt x="4556" y="2837"/>
                </a:lnTo>
                <a:lnTo>
                  <a:pt x="4547" y="2858"/>
                </a:lnTo>
                <a:lnTo>
                  <a:pt x="4538" y="2880"/>
                </a:lnTo>
                <a:lnTo>
                  <a:pt x="4526" y="2900"/>
                </a:lnTo>
                <a:lnTo>
                  <a:pt x="4512" y="2919"/>
                </a:lnTo>
                <a:lnTo>
                  <a:pt x="4497" y="2937"/>
                </a:lnTo>
                <a:lnTo>
                  <a:pt x="4479" y="2954"/>
                </a:lnTo>
                <a:lnTo>
                  <a:pt x="4461" y="2968"/>
                </a:lnTo>
                <a:lnTo>
                  <a:pt x="4442" y="2981"/>
                </a:lnTo>
                <a:lnTo>
                  <a:pt x="4421" y="2991"/>
                </a:lnTo>
                <a:lnTo>
                  <a:pt x="4398" y="3001"/>
                </a:lnTo>
                <a:lnTo>
                  <a:pt x="4375" y="3007"/>
                </a:lnTo>
                <a:lnTo>
                  <a:pt x="4352" y="3012"/>
                </a:lnTo>
                <a:lnTo>
                  <a:pt x="4328" y="3015"/>
                </a:lnTo>
                <a:lnTo>
                  <a:pt x="239" y="3201"/>
                </a:lnTo>
                <a:lnTo>
                  <a:pt x="239" y="3201"/>
                </a:lnTo>
                <a:lnTo>
                  <a:pt x="215" y="3201"/>
                </a:lnTo>
                <a:lnTo>
                  <a:pt x="192" y="3199"/>
                </a:lnTo>
                <a:lnTo>
                  <a:pt x="169" y="3194"/>
                </a:lnTo>
                <a:lnTo>
                  <a:pt x="146" y="3186"/>
                </a:lnTo>
                <a:lnTo>
                  <a:pt x="125" y="3178"/>
                </a:lnTo>
                <a:lnTo>
                  <a:pt x="106" y="3167"/>
                </a:lnTo>
                <a:lnTo>
                  <a:pt x="88" y="3154"/>
                </a:lnTo>
                <a:lnTo>
                  <a:pt x="70" y="3139"/>
                </a:lnTo>
                <a:lnTo>
                  <a:pt x="55" y="3123"/>
                </a:lnTo>
                <a:lnTo>
                  <a:pt x="41" y="3105"/>
                </a:lnTo>
                <a:lnTo>
                  <a:pt x="29" y="3085"/>
                </a:lnTo>
                <a:lnTo>
                  <a:pt x="20" y="3064"/>
                </a:lnTo>
                <a:lnTo>
                  <a:pt x="11" y="3043"/>
                </a:lnTo>
                <a:lnTo>
                  <a:pt x="5" y="3020"/>
                </a:lnTo>
                <a:lnTo>
                  <a:pt x="2" y="2998"/>
                </a:lnTo>
                <a:lnTo>
                  <a:pt x="0" y="2973"/>
                </a:lnTo>
                <a:lnTo>
                  <a:pt x="0" y="231"/>
                </a:lnTo>
                <a:lnTo>
                  <a:pt x="0" y="231"/>
                </a:lnTo>
                <a:lnTo>
                  <a:pt x="2" y="207"/>
                </a:lnTo>
                <a:lnTo>
                  <a:pt x="5" y="184"/>
                </a:lnTo>
                <a:lnTo>
                  <a:pt x="11" y="161"/>
                </a:lnTo>
                <a:lnTo>
                  <a:pt x="20" y="140"/>
                </a:lnTo>
                <a:lnTo>
                  <a:pt x="29" y="119"/>
                </a:lnTo>
                <a:lnTo>
                  <a:pt x="41" y="99"/>
                </a:lnTo>
                <a:lnTo>
                  <a:pt x="55" y="81"/>
                </a:lnTo>
                <a:lnTo>
                  <a:pt x="70" y="65"/>
                </a:lnTo>
                <a:lnTo>
                  <a:pt x="88" y="50"/>
                </a:lnTo>
                <a:lnTo>
                  <a:pt x="106" y="36"/>
                </a:lnTo>
                <a:lnTo>
                  <a:pt x="125" y="24"/>
                </a:lnTo>
                <a:lnTo>
                  <a:pt x="146" y="16"/>
                </a:lnTo>
                <a:lnTo>
                  <a:pt x="169" y="8"/>
                </a:lnTo>
                <a:lnTo>
                  <a:pt x="192" y="3"/>
                </a:lnTo>
                <a:lnTo>
                  <a:pt x="215" y="0"/>
                </a:lnTo>
                <a:lnTo>
                  <a:pt x="239" y="0"/>
                </a:lnTo>
                <a:lnTo>
                  <a:pt x="4328" y="140"/>
                </a:lnTo>
                <a:lnTo>
                  <a:pt x="4328" y="140"/>
                </a:lnTo>
                <a:lnTo>
                  <a:pt x="4352" y="142"/>
                </a:lnTo>
                <a:lnTo>
                  <a:pt x="4375" y="146"/>
                </a:lnTo>
                <a:lnTo>
                  <a:pt x="4398" y="153"/>
                </a:lnTo>
                <a:lnTo>
                  <a:pt x="4421" y="163"/>
                </a:lnTo>
                <a:lnTo>
                  <a:pt x="4442" y="172"/>
                </a:lnTo>
                <a:lnTo>
                  <a:pt x="4461" y="185"/>
                </a:lnTo>
                <a:lnTo>
                  <a:pt x="4479" y="200"/>
                </a:lnTo>
                <a:lnTo>
                  <a:pt x="4497" y="216"/>
                </a:lnTo>
                <a:lnTo>
                  <a:pt x="4512" y="234"/>
                </a:lnTo>
                <a:lnTo>
                  <a:pt x="4526" y="252"/>
                </a:lnTo>
                <a:lnTo>
                  <a:pt x="4538" y="273"/>
                </a:lnTo>
                <a:lnTo>
                  <a:pt x="4547" y="294"/>
                </a:lnTo>
                <a:lnTo>
                  <a:pt x="4556" y="316"/>
                </a:lnTo>
                <a:lnTo>
                  <a:pt x="4562" y="340"/>
                </a:lnTo>
                <a:lnTo>
                  <a:pt x="4565" y="363"/>
                </a:lnTo>
                <a:lnTo>
                  <a:pt x="4567" y="387"/>
                </a:lnTo>
                <a:lnTo>
                  <a:pt x="4567" y="2765"/>
                </a:lnTo>
                <a:close/>
              </a:path>
            </a:pathLst>
          </a:custGeom>
          <a:solidFill>
            <a:srgbClr val="ED1C2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914400" rtl="0" eaLnBrk="1" latinLnBrk="0" hangingPunct="1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Title 35"/>
          <p:cNvSpPr>
            <a:spLocks noGrp="1"/>
          </p:cNvSpPr>
          <p:nvPr>
            <p:ph type="title" hasCustomPrompt="1"/>
          </p:nvPr>
        </p:nvSpPr>
        <p:spPr>
          <a:xfrm>
            <a:off x="876947" y="1180383"/>
            <a:ext cx="6282181" cy="2056285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55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Corp. Separator</a:t>
            </a:r>
            <a:endParaRPr lang="en-US" dirty="0"/>
          </a:p>
        </p:txBody>
      </p:sp>
      <p:grpSp>
        <p:nvGrpSpPr>
          <p:cNvPr id="63" name="Group 62"/>
          <p:cNvGrpSpPr/>
          <p:nvPr userDrawn="1"/>
        </p:nvGrpSpPr>
        <p:grpSpPr>
          <a:xfrm>
            <a:off x="8024971" y="266282"/>
            <a:ext cx="972753" cy="682476"/>
            <a:chOff x="8024971" y="266282"/>
            <a:chExt cx="972753" cy="682476"/>
          </a:xfrm>
        </p:grpSpPr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8106248" y="290795"/>
              <a:ext cx="810194" cy="461862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6" y="0"/>
                </a:cxn>
                <a:cxn ang="0">
                  <a:pos x="66" y="70"/>
                </a:cxn>
              </a:cxnLst>
              <a:rect l="0" t="0" r="r" b="b"/>
              <a:pathLst>
                <a:path w="1256" h="716">
                  <a:moveTo>
                    <a:pt x="66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6" y="0"/>
                  </a:lnTo>
                  <a:lnTo>
                    <a:pt x="66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8070125" y="266282"/>
              <a:ext cx="882441" cy="504436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8" y="0"/>
                </a:cxn>
                <a:cxn ang="0">
                  <a:pos x="1278" y="0"/>
                </a:cxn>
                <a:cxn ang="0">
                  <a:pos x="1296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2" y="28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2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6" y="780"/>
                </a:cxn>
                <a:cxn ang="0">
                  <a:pos x="1278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2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2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8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8" y="0"/>
                  </a:lnTo>
                  <a:lnTo>
                    <a:pt x="1278" y="0"/>
                  </a:lnTo>
                  <a:lnTo>
                    <a:pt x="1296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2" y="28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2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6" y="780"/>
                  </a:lnTo>
                  <a:lnTo>
                    <a:pt x="1278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2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8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72"/>
                </a:cxn>
                <a:cxn ang="0">
                  <a:pos x="724" y="460"/>
                </a:cxn>
                <a:cxn ang="0">
                  <a:pos x="492" y="0"/>
                </a:cxn>
                <a:cxn ang="0">
                  <a:pos x="346" y="460"/>
                </a:cxn>
                <a:cxn ang="0">
                  <a:pos x="346" y="314"/>
                </a:cxn>
                <a:cxn ang="0">
                  <a:pos x="342" y="302"/>
                </a:cxn>
                <a:cxn ang="0">
                  <a:pos x="334" y="288"/>
                </a:cxn>
                <a:cxn ang="0">
                  <a:pos x="314" y="272"/>
                </a:cxn>
                <a:cxn ang="0">
                  <a:pos x="298" y="266"/>
                </a:cxn>
                <a:cxn ang="0">
                  <a:pos x="326" y="254"/>
                </a:cxn>
                <a:cxn ang="0">
                  <a:pos x="340" y="242"/>
                </a:cxn>
                <a:cxn ang="0">
                  <a:pos x="344" y="228"/>
                </a:cxn>
                <a:cxn ang="0">
                  <a:pos x="346" y="72"/>
                </a:cxn>
                <a:cxn ang="0">
                  <a:pos x="344" y="56"/>
                </a:cxn>
                <a:cxn ang="0">
                  <a:pos x="338" y="30"/>
                </a:cxn>
                <a:cxn ang="0">
                  <a:pos x="322" y="12"/>
                </a:cxn>
                <a:cxn ang="0">
                  <a:pos x="294" y="2"/>
                </a:cxn>
                <a:cxn ang="0">
                  <a:pos x="0" y="0"/>
                </a:cxn>
                <a:cxn ang="0">
                  <a:pos x="32" y="72"/>
                </a:cxn>
                <a:cxn ang="0">
                  <a:pos x="0" y="460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44" y="302"/>
                </a:cxn>
                <a:cxn ang="0">
                  <a:pos x="258" y="310"/>
                </a:cxn>
                <a:cxn ang="0">
                  <a:pos x="268" y="322"/>
                </a:cxn>
                <a:cxn ang="0">
                  <a:pos x="270" y="348"/>
                </a:cxn>
                <a:cxn ang="0">
                  <a:pos x="440" y="530"/>
                </a:cxn>
                <a:cxn ang="0">
                  <a:pos x="620" y="370"/>
                </a:cxn>
                <a:cxn ang="0">
                  <a:pos x="1028" y="530"/>
                </a:cxn>
                <a:cxn ang="0">
                  <a:pos x="1044" y="530"/>
                </a:cxn>
                <a:cxn ang="0">
                  <a:pos x="1072" y="524"/>
                </a:cxn>
                <a:cxn ang="0">
                  <a:pos x="1090" y="510"/>
                </a:cxn>
                <a:cxn ang="0">
                  <a:pos x="1098" y="480"/>
                </a:cxn>
                <a:cxn ang="0">
                  <a:pos x="1100" y="72"/>
                </a:cxn>
                <a:cxn ang="0">
                  <a:pos x="1098" y="60"/>
                </a:cxn>
                <a:cxn ang="0">
                  <a:pos x="1090" y="36"/>
                </a:cxn>
                <a:cxn ang="0">
                  <a:pos x="1076" y="16"/>
                </a:cxn>
                <a:cxn ang="0">
                  <a:pos x="1060" y="6"/>
                </a:cxn>
                <a:cxn ang="0">
                  <a:pos x="1040" y="0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60"/>
                  </a:lnTo>
                  <a:lnTo>
                    <a:pt x="724" y="460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2" y="460"/>
                  </a:lnTo>
                  <a:lnTo>
                    <a:pt x="346" y="460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4" y="308"/>
                  </a:lnTo>
                  <a:lnTo>
                    <a:pt x="342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2" y="234"/>
                  </a:lnTo>
                  <a:lnTo>
                    <a:pt x="344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4" y="56"/>
                  </a:lnTo>
                  <a:lnTo>
                    <a:pt x="342" y="42"/>
                  </a:lnTo>
                  <a:lnTo>
                    <a:pt x="338" y="30"/>
                  </a:lnTo>
                  <a:lnTo>
                    <a:pt x="332" y="20"/>
                  </a:lnTo>
                  <a:lnTo>
                    <a:pt x="322" y="12"/>
                  </a:lnTo>
                  <a:lnTo>
                    <a:pt x="310" y="6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32" y="72"/>
                  </a:lnTo>
                  <a:lnTo>
                    <a:pt x="32" y="460"/>
                  </a:lnTo>
                  <a:lnTo>
                    <a:pt x="0" y="460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4"/>
                  </a:lnTo>
                  <a:lnTo>
                    <a:pt x="258" y="310"/>
                  </a:lnTo>
                  <a:lnTo>
                    <a:pt x="264" y="314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0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4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50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0" y="6"/>
                  </a:lnTo>
                  <a:lnTo>
                    <a:pt x="1052" y="4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458"/>
                </a:cxn>
                <a:cxn ang="0">
                  <a:pos x="492" y="0"/>
                </a:cxn>
                <a:cxn ang="0">
                  <a:pos x="346" y="314"/>
                </a:cxn>
                <a:cxn ang="0">
                  <a:pos x="344" y="302"/>
                </a:cxn>
                <a:cxn ang="0">
                  <a:pos x="326" y="280"/>
                </a:cxn>
                <a:cxn ang="0">
                  <a:pos x="298" y="266"/>
                </a:cxn>
                <a:cxn ang="0">
                  <a:pos x="314" y="260"/>
                </a:cxn>
                <a:cxn ang="0">
                  <a:pos x="340" y="242"/>
                </a:cxn>
                <a:cxn ang="0">
                  <a:pos x="346" y="214"/>
                </a:cxn>
                <a:cxn ang="0">
                  <a:pos x="346" y="56"/>
                </a:cxn>
                <a:cxn ang="0">
                  <a:pos x="332" y="18"/>
                </a:cxn>
                <a:cxn ang="0">
                  <a:pos x="310" y="4"/>
                </a:cxn>
                <a:cxn ang="0">
                  <a:pos x="0" y="0"/>
                </a:cxn>
                <a:cxn ang="0">
                  <a:pos x="32" y="458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58" y="310"/>
                </a:cxn>
                <a:cxn ang="0">
                  <a:pos x="270" y="330"/>
                </a:cxn>
                <a:cxn ang="0">
                  <a:pos x="442" y="530"/>
                </a:cxn>
                <a:cxn ang="0">
                  <a:pos x="664" y="530"/>
                </a:cxn>
                <a:cxn ang="0">
                  <a:pos x="1044" y="530"/>
                </a:cxn>
                <a:cxn ang="0">
                  <a:pos x="1082" y="518"/>
                </a:cxn>
                <a:cxn ang="0">
                  <a:pos x="1096" y="496"/>
                </a:cxn>
                <a:cxn ang="0">
                  <a:pos x="1100" y="72"/>
                </a:cxn>
                <a:cxn ang="0">
                  <a:pos x="1096" y="48"/>
                </a:cxn>
                <a:cxn ang="0">
                  <a:pos x="1082" y="22"/>
                </a:cxn>
                <a:cxn ang="0">
                  <a:pos x="1062" y="6"/>
                </a:cxn>
                <a:cxn ang="0">
                  <a:pos x="1028" y="0"/>
                </a:cxn>
                <a:cxn ang="0">
                  <a:pos x="1028" y="0"/>
                </a:cxn>
                <a:cxn ang="0">
                  <a:pos x="1060" y="8"/>
                </a:cxn>
                <a:cxn ang="0">
                  <a:pos x="1082" y="24"/>
                </a:cxn>
                <a:cxn ang="0">
                  <a:pos x="1096" y="50"/>
                </a:cxn>
                <a:cxn ang="0">
                  <a:pos x="1098" y="72"/>
                </a:cxn>
                <a:cxn ang="0">
                  <a:pos x="1098" y="480"/>
                </a:cxn>
                <a:cxn ang="0">
                  <a:pos x="1082" y="518"/>
                </a:cxn>
                <a:cxn ang="0">
                  <a:pos x="1058" y="528"/>
                </a:cxn>
                <a:cxn ang="0">
                  <a:pos x="664" y="530"/>
                </a:cxn>
                <a:cxn ang="0">
                  <a:pos x="440" y="530"/>
                </a:cxn>
                <a:cxn ang="0">
                  <a:pos x="272" y="348"/>
                </a:cxn>
                <a:cxn ang="0">
                  <a:pos x="264" y="314"/>
                </a:cxn>
                <a:cxn ang="0">
                  <a:pos x="252" y="304"/>
                </a:cxn>
                <a:cxn ang="0">
                  <a:pos x="106" y="300"/>
                </a:cxn>
                <a:cxn ang="0">
                  <a:pos x="0" y="460"/>
                </a:cxn>
                <a:cxn ang="0">
                  <a:pos x="0" y="74"/>
                </a:cxn>
                <a:cxn ang="0">
                  <a:pos x="274" y="0"/>
                </a:cxn>
                <a:cxn ang="0">
                  <a:pos x="322" y="12"/>
                </a:cxn>
                <a:cxn ang="0">
                  <a:pos x="342" y="42"/>
                </a:cxn>
                <a:cxn ang="0">
                  <a:pos x="346" y="214"/>
                </a:cxn>
                <a:cxn ang="0">
                  <a:pos x="342" y="234"/>
                </a:cxn>
                <a:cxn ang="0">
                  <a:pos x="326" y="254"/>
                </a:cxn>
                <a:cxn ang="0">
                  <a:pos x="298" y="266"/>
                </a:cxn>
                <a:cxn ang="0">
                  <a:pos x="326" y="280"/>
                </a:cxn>
                <a:cxn ang="0">
                  <a:pos x="340" y="296"/>
                </a:cxn>
                <a:cxn ang="0">
                  <a:pos x="344" y="308"/>
                </a:cxn>
                <a:cxn ang="0">
                  <a:pos x="382" y="460"/>
                </a:cxn>
                <a:cxn ang="0">
                  <a:pos x="724" y="460"/>
                </a:cxn>
                <a:cxn ang="0">
                  <a:pos x="724" y="72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1028" y="0"/>
                  </a:ln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58"/>
                  </a:lnTo>
                  <a:lnTo>
                    <a:pt x="724" y="458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0" y="458"/>
                  </a:lnTo>
                  <a:lnTo>
                    <a:pt x="346" y="458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6" y="308"/>
                  </a:lnTo>
                  <a:lnTo>
                    <a:pt x="344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4" y="234"/>
                  </a:lnTo>
                  <a:lnTo>
                    <a:pt x="346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6" y="56"/>
                  </a:lnTo>
                  <a:lnTo>
                    <a:pt x="344" y="42"/>
                  </a:lnTo>
                  <a:lnTo>
                    <a:pt x="338" y="30"/>
                  </a:lnTo>
                  <a:lnTo>
                    <a:pt x="332" y="18"/>
                  </a:lnTo>
                  <a:lnTo>
                    <a:pt x="332" y="18"/>
                  </a:lnTo>
                  <a:lnTo>
                    <a:pt x="322" y="10"/>
                  </a:lnTo>
                  <a:lnTo>
                    <a:pt x="310" y="4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2" y="72"/>
                  </a:lnTo>
                  <a:lnTo>
                    <a:pt x="32" y="458"/>
                  </a:lnTo>
                  <a:lnTo>
                    <a:pt x="0" y="458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6"/>
                  </a:lnTo>
                  <a:lnTo>
                    <a:pt x="258" y="310"/>
                  </a:lnTo>
                  <a:lnTo>
                    <a:pt x="264" y="316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2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6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48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2" y="6"/>
                  </a:lnTo>
                  <a:lnTo>
                    <a:pt x="1052" y="2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40" y="2"/>
                  </a:lnTo>
                  <a:lnTo>
                    <a:pt x="1052" y="4"/>
                  </a:lnTo>
                  <a:lnTo>
                    <a:pt x="1060" y="8"/>
                  </a:lnTo>
                  <a:lnTo>
                    <a:pt x="1068" y="12"/>
                  </a:lnTo>
                  <a:lnTo>
                    <a:pt x="1076" y="18"/>
                  </a:lnTo>
                  <a:lnTo>
                    <a:pt x="1082" y="24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96" y="50"/>
                  </a:lnTo>
                  <a:lnTo>
                    <a:pt x="1098" y="60"/>
                  </a:lnTo>
                  <a:lnTo>
                    <a:pt x="1098" y="60"/>
                  </a:lnTo>
                  <a:lnTo>
                    <a:pt x="1098" y="72"/>
                  </a:lnTo>
                  <a:lnTo>
                    <a:pt x="1098" y="460"/>
                  </a:lnTo>
                  <a:lnTo>
                    <a:pt x="1098" y="460"/>
                  </a:lnTo>
                  <a:lnTo>
                    <a:pt x="1098" y="480"/>
                  </a:lnTo>
                  <a:lnTo>
                    <a:pt x="1094" y="496"/>
                  </a:lnTo>
                  <a:lnTo>
                    <a:pt x="1088" y="508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72" y="524"/>
                  </a:lnTo>
                  <a:lnTo>
                    <a:pt x="1058" y="528"/>
                  </a:lnTo>
                  <a:lnTo>
                    <a:pt x="1044" y="530"/>
                  </a:lnTo>
                  <a:lnTo>
                    <a:pt x="1028" y="530"/>
                  </a:lnTo>
                  <a:lnTo>
                    <a:pt x="664" y="530"/>
                  </a:lnTo>
                  <a:lnTo>
                    <a:pt x="620" y="370"/>
                  </a:lnTo>
                  <a:lnTo>
                    <a:pt x="480" y="370"/>
                  </a:lnTo>
                  <a:lnTo>
                    <a:pt x="440" y="530"/>
                  </a:lnTo>
                  <a:lnTo>
                    <a:pt x="272" y="530"/>
                  </a:lnTo>
                  <a:lnTo>
                    <a:pt x="272" y="348"/>
                  </a:lnTo>
                  <a:lnTo>
                    <a:pt x="272" y="348"/>
                  </a:lnTo>
                  <a:lnTo>
                    <a:pt x="270" y="330"/>
                  </a:lnTo>
                  <a:lnTo>
                    <a:pt x="268" y="322"/>
                  </a:lnTo>
                  <a:lnTo>
                    <a:pt x="264" y="314"/>
                  </a:lnTo>
                  <a:lnTo>
                    <a:pt x="264" y="314"/>
                  </a:lnTo>
                  <a:lnTo>
                    <a:pt x="260" y="308"/>
                  </a:lnTo>
                  <a:lnTo>
                    <a:pt x="252" y="304"/>
                  </a:lnTo>
                  <a:lnTo>
                    <a:pt x="244" y="302"/>
                  </a:lnTo>
                  <a:lnTo>
                    <a:pt x="232" y="300"/>
                  </a:lnTo>
                  <a:lnTo>
                    <a:pt x="106" y="300"/>
                  </a:lnTo>
                  <a:lnTo>
                    <a:pt x="106" y="530"/>
                  </a:lnTo>
                  <a:lnTo>
                    <a:pt x="0" y="530"/>
                  </a:lnTo>
                  <a:lnTo>
                    <a:pt x="0" y="460"/>
                  </a:lnTo>
                  <a:lnTo>
                    <a:pt x="32" y="460"/>
                  </a:lnTo>
                  <a:lnTo>
                    <a:pt x="32" y="72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94" y="2"/>
                  </a:lnTo>
                  <a:lnTo>
                    <a:pt x="310" y="6"/>
                  </a:lnTo>
                  <a:lnTo>
                    <a:pt x="322" y="12"/>
                  </a:lnTo>
                  <a:lnTo>
                    <a:pt x="332" y="20"/>
                  </a:lnTo>
                  <a:lnTo>
                    <a:pt x="338" y="30"/>
                  </a:lnTo>
                  <a:lnTo>
                    <a:pt x="342" y="42"/>
                  </a:lnTo>
                  <a:lnTo>
                    <a:pt x="344" y="56"/>
                  </a:lnTo>
                  <a:lnTo>
                    <a:pt x="346" y="72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44" y="228"/>
                  </a:lnTo>
                  <a:lnTo>
                    <a:pt x="342" y="234"/>
                  </a:lnTo>
                  <a:lnTo>
                    <a:pt x="340" y="240"/>
                  </a:lnTo>
                  <a:lnTo>
                    <a:pt x="334" y="248"/>
                  </a:lnTo>
                  <a:lnTo>
                    <a:pt x="326" y="254"/>
                  </a:lnTo>
                  <a:lnTo>
                    <a:pt x="314" y="260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72"/>
                  </a:lnTo>
                  <a:lnTo>
                    <a:pt x="326" y="280"/>
                  </a:lnTo>
                  <a:lnTo>
                    <a:pt x="334" y="288"/>
                  </a:lnTo>
                  <a:lnTo>
                    <a:pt x="340" y="296"/>
                  </a:lnTo>
                  <a:lnTo>
                    <a:pt x="340" y="296"/>
                  </a:lnTo>
                  <a:lnTo>
                    <a:pt x="342" y="302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46" y="314"/>
                  </a:lnTo>
                  <a:lnTo>
                    <a:pt x="346" y="460"/>
                  </a:lnTo>
                  <a:lnTo>
                    <a:pt x="382" y="460"/>
                  </a:lnTo>
                  <a:lnTo>
                    <a:pt x="492" y="0"/>
                  </a:lnTo>
                  <a:lnTo>
                    <a:pt x="610" y="0"/>
                  </a:lnTo>
                  <a:lnTo>
                    <a:pt x="724" y="460"/>
                  </a:lnTo>
                  <a:lnTo>
                    <a:pt x="756" y="460"/>
                  </a:lnTo>
                  <a:lnTo>
                    <a:pt x="756" y="72"/>
                  </a:lnTo>
                  <a:lnTo>
                    <a:pt x="724" y="72"/>
                  </a:lnTo>
                  <a:lnTo>
                    <a:pt x="724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0" y="266"/>
                </a:cxn>
                <a:cxn ang="0">
                  <a:pos x="116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62" y="0"/>
                  </a:ln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0" y="266"/>
                  </a:lnTo>
                  <a:lnTo>
                    <a:pt x="116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5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4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88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4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88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6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6"/>
                </a:cxn>
                <a:cxn ang="0">
                  <a:pos x="190" y="376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90" y="16"/>
                </a:cxn>
                <a:cxn ang="0">
                  <a:pos x="190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64" y="2"/>
                </a:cxn>
                <a:cxn ang="0">
                  <a:pos x="176" y="4"/>
                </a:cxn>
                <a:cxn ang="0">
                  <a:pos x="184" y="10"/>
                </a:cxn>
                <a:cxn ang="0">
                  <a:pos x="188" y="16"/>
                </a:cxn>
                <a:cxn ang="0">
                  <a:pos x="188" y="16"/>
                </a:cxn>
                <a:cxn ang="0">
                  <a:pos x="192" y="22"/>
                </a:cxn>
                <a:cxn ang="0">
                  <a:pos x="194" y="30"/>
                </a:cxn>
                <a:cxn ang="0">
                  <a:pos x="194" y="42"/>
                </a:cxn>
                <a:cxn ang="0">
                  <a:pos x="194" y="348"/>
                </a:cxn>
                <a:cxn ang="0">
                  <a:pos x="194" y="348"/>
                </a:cxn>
                <a:cxn ang="0">
                  <a:pos x="194" y="364"/>
                </a:cxn>
                <a:cxn ang="0">
                  <a:pos x="192" y="370"/>
                </a:cxn>
                <a:cxn ang="0">
                  <a:pos x="190" y="374"/>
                </a:cxn>
                <a:cxn ang="0">
                  <a:pos x="190" y="374"/>
                </a:cxn>
                <a:cxn ang="0">
                  <a:pos x="186" y="380"/>
                </a:cxn>
                <a:cxn ang="0">
                  <a:pos x="180" y="382"/>
                </a:cxn>
                <a:cxn ang="0">
                  <a:pos x="170" y="386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2" y="38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0"/>
                  </a:ln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6"/>
                  </a:lnTo>
                  <a:lnTo>
                    <a:pt x="190" y="376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64" y="2"/>
                  </a:lnTo>
                  <a:lnTo>
                    <a:pt x="176" y="4"/>
                  </a:lnTo>
                  <a:lnTo>
                    <a:pt x="184" y="10"/>
                  </a:lnTo>
                  <a:lnTo>
                    <a:pt x="188" y="16"/>
                  </a:lnTo>
                  <a:lnTo>
                    <a:pt x="188" y="16"/>
                  </a:lnTo>
                  <a:lnTo>
                    <a:pt x="192" y="22"/>
                  </a:lnTo>
                  <a:lnTo>
                    <a:pt x="194" y="30"/>
                  </a:lnTo>
                  <a:lnTo>
                    <a:pt x="194" y="42"/>
                  </a:lnTo>
                  <a:lnTo>
                    <a:pt x="194" y="348"/>
                  </a:lnTo>
                  <a:lnTo>
                    <a:pt x="194" y="348"/>
                  </a:lnTo>
                  <a:lnTo>
                    <a:pt x="194" y="364"/>
                  </a:lnTo>
                  <a:lnTo>
                    <a:pt x="192" y="370"/>
                  </a:lnTo>
                  <a:lnTo>
                    <a:pt x="190" y="374"/>
                  </a:lnTo>
                  <a:lnTo>
                    <a:pt x="190" y="374"/>
                  </a:lnTo>
                  <a:lnTo>
                    <a:pt x="186" y="380"/>
                  </a:lnTo>
                  <a:lnTo>
                    <a:pt x="180" y="382"/>
                  </a:lnTo>
                  <a:lnTo>
                    <a:pt x="170" y="386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2" y="38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7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6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4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2"/>
                </a:cxn>
                <a:cxn ang="0">
                  <a:pos x="128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6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4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2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8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8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6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40" y="2"/>
                </a:cxn>
                <a:cxn ang="0">
                  <a:pos x="148" y="4"/>
                </a:cxn>
                <a:cxn ang="0">
                  <a:pos x="154" y="8"/>
                </a:cxn>
                <a:cxn ang="0">
                  <a:pos x="160" y="12"/>
                </a:cxn>
                <a:cxn ang="0">
                  <a:pos x="162" y="18"/>
                </a:cxn>
                <a:cxn ang="0">
                  <a:pos x="164" y="24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120"/>
                </a:cxn>
                <a:cxn ang="0">
                  <a:pos x="168" y="120"/>
                </a:cxn>
                <a:cxn ang="0">
                  <a:pos x="166" y="132"/>
                </a:cxn>
                <a:cxn ang="0">
                  <a:pos x="164" y="138"/>
                </a:cxn>
                <a:cxn ang="0">
                  <a:pos x="162" y="144"/>
                </a:cxn>
                <a:cxn ang="0">
                  <a:pos x="158" y="150"/>
                </a:cxn>
                <a:cxn ang="0">
                  <a:pos x="152" y="154"/>
                </a:cxn>
                <a:cxn ang="0">
                  <a:pos x="144" y="158"/>
                </a:cxn>
                <a:cxn ang="0">
                  <a:pos x="134" y="160"/>
                </a:cxn>
                <a:cxn ang="0">
                  <a:pos x="134" y="162"/>
                </a:cxn>
                <a:cxn ang="0">
                  <a:pos x="134" y="160"/>
                </a:cxn>
                <a:cxn ang="0">
                  <a:pos x="2" y="16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0"/>
                  </a:ln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8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6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0" y="2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60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6" y="132"/>
                  </a:lnTo>
                  <a:lnTo>
                    <a:pt x="164" y="138"/>
                  </a:lnTo>
                  <a:lnTo>
                    <a:pt x="162" y="144"/>
                  </a:lnTo>
                  <a:lnTo>
                    <a:pt x="158" y="150"/>
                  </a:lnTo>
                  <a:lnTo>
                    <a:pt x="152" y="154"/>
                  </a:lnTo>
                  <a:lnTo>
                    <a:pt x="144" y="158"/>
                  </a:lnTo>
                  <a:lnTo>
                    <a:pt x="134" y="160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2" y="16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8" name="Group 116"/>
            <p:cNvGrpSpPr/>
            <p:nvPr userDrawn="1"/>
          </p:nvGrpSpPr>
          <p:grpSpPr>
            <a:xfrm>
              <a:off x="8024971" y="851993"/>
              <a:ext cx="972753" cy="96765"/>
              <a:chOff x="8024971" y="851993"/>
              <a:chExt cx="972753" cy="96765"/>
            </a:xfrm>
          </p:grpSpPr>
          <p:sp>
            <p:nvSpPr>
              <p:cNvPr id="99" name="Freeform 69"/>
              <p:cNvSpPr>
                <a:spLocks/>
              </p:cNvSpPr>
              <p:nvPr/>
            </p:nvSpPr>
            <p:spPr bwMode="auto">
              <a:xfrm>
                <a:off x="8024971" y="857157"/>
                <a:ext cx="56765" cy="69666"/>
              </a:xfrm>
              <a:custGeom>
                <a:avLst/>
                <a:gdLst/>
                <a:ahLst/>
                <a:cxnLst>
                  <a:cxn ang="0">
                    <a:pos x="42" y="66"/>
                  </a:cxn>
                  <a:cxn ang="0">
                    <a:pos x="38" y="108"/>
                  </a:cxn>
                  <a:cxn ang="0">
                    <a:pos x="24" y="108"/>
                  </a:cxn>
                  <a:cxn ang="0">
                    <a:pos x="30" y="6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54"/>
                  </a:cxn>
                  <a:cxn ang="0">
                    <a:pos x="40" y="54"/>
                  </a:cxn>
                  <a:cxn ang="0">
                    <a:pos x="76" y="0"/>
                  </a:cxn>
                  <a:cxn ang="0">
                    <a:pos x="88" y="0"/>
                  </a:cxn>
                  <a:cxn ang="0">
                    <a:pos x="42" y="66"/>
                  </a:cxn>
                </a:cxnLst>
                <a:rect l="0" t="0" r="r" b="b"/>
                <a:pathLst>
                  <a:path w="88" h="108">
                    <a:moveTo>
                      <a:pt x="42" y="66"/>
                    </a:moveTo>
                    <a:lnTo>
                      <a:pt x="38" y="108"/>
                    </a:lnTo>
                    <a:lnTo>
                      <a:pt x="24" y="108"/>
                    </a:lnTo>
                    <a:lnTo>
                      <a:pt x="30" y="6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54"/>
                    </a:lnTo>
                    <a:lnTo>
                      <a:pt x="40" y="54"/>
                    </a:lnTo>
                    <a:lnTo>
                      <a:pt x="76" y="0"/>
                    </a:lnTo>
                    <a:lnTo>
                      <a:pt x="88" y="0"/>
                    </a:lnTo>
                    <a:lnTo>
                      <a:pt x="42" y="6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70"/>
              <p:cNvSpPr>
                <a:spLocks noEditPoints="1"/>
              </p:cNvSpPr>
              <p:nvPr/>
            </p:nvSpPr>
            <p:spPr bwMode="auto">
              <a:xfrm>
                <a:off x="807399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6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71"/>
              <p:cNvSpPr>
                <a:spLocks/>
              </p:cNvSpPr>
              <p:nvPr/>
            </p:nvSpPr>
            <p:spPr bwMode="auto">
              <a:xfrm>
                <a:off x="8137211" y="873928"/>
                <a:ext cx="47734" cy="52895"/>
              </a:xfrm>
              <a:custGeom>
                <a:avLst/>
                <a:gdLst/>
                <a:ahLst/>
                <a:cxnLst>
                  <a:cxn ang="0">
                    <a:pos x="54" y="82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44" y="78"/>
                  </a:cxn>
                  <a:cxn ang="0">
                    <a:pos x="44" y="78"/>
                  </a:cxn>
                  <a:cxn ang="0">
                    <a:pos x="36" y="82"/>
                  </a:cxn>
                  <a:cxn ang="0">
                    <a:pos x="36" y="82"/>
                  </a:cxn>
                  <a:cxn ang="0">
                    <a:pos x="28" y="82"/>
                  </a:cxn>
                  <a:cxn ang="0">
                    <a:pos x="28" y="82"/>
                  </a:cxn>
                  <a:cxn ang="0">
                    <a:pos x="20" y="82"/>
                  </a:cxn>
                  <a:cxn ang="0">
                    <a:pos x="20" y="82"/>
                  </a:cxn>
                  <a:cxn ang="0">
                    <a:pos x="12" y="82"/>
                  </a:cxn>
                  <a:cxn ang="0">
                    <a:pos x="12" y="82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2" y="70"/>
                  </a:cxn>
                  <a:cxn ang="0">
                    <a:pos x="2" y="70"/>
                  </a:cxn>
                  <a:cxn ang="0">
                    <a:pos x="0" y="58"/>
                  </a:cxn>
                  <a:cxn ang="0">
                    <a:pos x="8" y="0"/>
                  </a:cxn>
                  <a:cxn ang="0">
                    <a:pos x="20" y="0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12" y="58"/>
                  </a:cxn>
                  <a:cxn ang="0">
                    <a:pos x="12" y="58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8" y="70"/>
                  </a:cxn>
                  <a:cxn ang="0">
                    <a:pos x="18" y="70"/>
                  </a:cxn>
                  <a:cxn ang="0">
                    <a:pos x="20" y="72"/>
                  </a:cxn>
                  <a:cxn ang="0">
                    <a:pos x="26" y="72"/>
                  </a:cxn>
                  <a:cxn ang="0">
                    <a:pos x="26" y="72"/>
                  </a:cxn>
                  <a:cxn ang="0">
                    <a:pos x="34" y="72"/>
                  </a:cxn>
                  <a:cxn ang="0">
                    <a:pos x="34" y="72"/>
                  </a:cxn>
                  <a:cxn ang="0">
                    <a:pos x="42" y="70"/>
                  </a:cxn>
                  <a:cxn ang="0">
                    <a:pos x="42" y="70"/>
                  </a:cxn>
                  <a:cxn ang="0">
                    <a:pos x="48" y="66"/>
                  </a:cxn>
                  <a:cxn ang="0">
                    <a:pos x="48" y="66"/>
                  </a:cxn>
                  <a:cxn ang="0">
                    <a:pos x="54" y="64"/>
                  </a:cxn>
                  <a:cxn ang="0">
                    <a:pos x="62" y="0"/>
                  </a:cxn>
                  <a:cxn ang="0">
                    <a:pos x="74" y="0"/>
                  </a:cxn>
                  <a:cxn ang="0">
                    <a:pos x="64" y="82"/>
                  </a:cxn>
                  <a:cxn ang="0">
                    <a:pos x="54" y="82"/>
                  </a:cxn>
                </a:cxnLst>
                <a:rect l="0" t="0" r="r" b="b"/>
                <a:pathLst>
                  <a:path w="74" h="82">
                    <a:moveTo>
                      <a:pt x="54" y="82"/>
                    </a:moveTo>
                    <a:lnTo>
                      <a:pt x="54" y="72"/>
                    </a:lnTo>
                    <a:lnTo>
                      <a:pt x="54" y="72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0" y="82"/>
                    </a:lnTo>
                    <a:lnTo>
                      <a:pt x="20" y="82"/>
                    </a:lnTo>
                    <a:lnTo>
                      <a:pt x="12" y="82"/>
                    </a:lnTo>
                    <a:lnTo>
                      <a:pt x="12" y="82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0" y="72"/>
                    </a:lnTo>
                    <a:lnTo>
                      <a:pt x="26" y="72"/>
                    </a:lnTo>
                    <a:lnTo>
                      <a:pt x="26" y="72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4" y="64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64" y="82"/>
                    </a:lnTo>
                    <a:lnTo>
                      <a:pt x="54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72"/>
              <p:cNvSpPr>
                <a:spLocks/>
              </p:cNvSpPr>
              <p:nvPr/>
            </p:nvSpPr>
            <p:spPr bwMode="auto">
              <a:xfrm>
                <a:off x="8195267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4" y="12"/>
                  </a:cxn>
                  <a:cxn ang="0">
                    <a:pos x="34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4" y="12"/>
                  </a:cxn>
                  <a:cxn ang="0">
                    <a:pos x="34" y="12"/>
                  </a:cxn>
                </a:cxnLst>
                <a:rect l="0" t="0" r="r" b="b"/>
                <a:pathLst>
                  <a:path w="54" h="82">
                    <a:moveTo>
                      <a:pt x="34" y="12"/>
                    </a:moveTo>
                    <a:lnTo>
                      <a:pt x="34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4" y="12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73"/>
              <p:cNvSpPr>
                <a:spLocks/>
              </p:cNvSpPr>
              <p:nvPr/>
            </p:nvSpPr>
            <p:spPr bwMode="auto">
              <a:xfrm>
                <a:off x="8267513" y="857157"/>
                <a:ext cx="63216" cy="69666"/>
              </a:xfrm>
              <a:custGeom>
                <a:avLst/>
                <a:gdLst/>
                <a:ahLst/>
                <a:cxnLst>
                  <a:cxn ang="0">
                    <a:pos x="84" y="108"/>
                  </a:cxn>
                  <a:cxn ang="0">
                    <a:pos x="66" y="108"/>
                  </a:cxn>
                  <a:cxn ang="0">
                    <a:pos x="24" y="10"/>
                  </a:cxn>
                  <a:cxn ang="0">
                    <a:pos x="22" y="10"/>
                  </a:cxn>
                  <a:cxn ang="0">
                    <a:pos x="12" y="108"/>
                  </a:cxn>
                  <a:cxn ang="0">
                    <a:pos x="0" y="108"/>
                  </a:cxn>
                  <a:cxn ang="0">
                    <a:pos x="14" y="0"/>
                  </a:cxn>
                  <a:cxn ang="0">
                    <a:pos x="32" y="0"/>
                  </a:cxn>
                  <a:cxn ang="0">
                    <a:pos x="74" y="94"/>
                  </a:cxn>
                  <a:cxn ang="0">
                    <a:pos x="76" y="94"/>
                  </a:cxn>
                  <a:cxn ang="0">
                    <a:pos x="86" y="0"/>
                  </a:cxn>
                  <a:cxn ang="0">
                    <a:pos x="98" y="0"/>
                  </a:cxn>
                  <a:cxn ang="0">
                    <a:pos x="84" y="108"/>
                  </a:cxn>
                </a:cxnLst>
                <a:rect l="0" t="0" r="r" b="b"/>
                <a:pathLst>
                  <a:path w="98" h="108">
                    <a:moveTo>
                      <a:pt x="84" y="108"/>
                    </a:moveTo>
                    <a:lnTo>
                      <a:pt x="66" y="108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12" y="108"/>
                    </a:lnTo>
                    <a:lnTo>
                      <a:pt x="0" y="108"/>
                    </a:lnTo>
                    <a:lnTo>
                      <a:pt x="14" y="0"/>
                    </a:lnTo>
                    <a:lnTo>
                      <a:pt x="32" y="0"/>
                    </a:lnTo>
                    <a:lnTo>
                      <a:pt x="74" y="94"/>
                    </a:lnTo>
                    <a:lnTo>
                      <a:pt x="76" y="94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84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74"/>
              <p:cNvSpPr>
                <a:spLocks noEditPoints="1"/>
              </p:cNvSpPr>
              <p:nvPr/>
            </p:nvSpPr>
            <p:spPr bwMode="auto">
              <a:xfrm>
                <a:off x="8338470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4" y="46"/>
                  </a:cxn>
                  <a:cxn ang="0">
                    <a:pos x="16" y="64"/>
                  </a:cxn>
                  <a:cxn ang="0">
                    <a:pos x="20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6" y="76"/>
                  </a:cxn>
                  <a:cxn ang="0">
                    <a:pos x="66" y="74"/>
                  </a:cxn>
                  <a:cxn ang="0">
                    <a:pos x="64" y="82"/>
                  </a:cxn>
                  <a:cxn ang="0">
                    <a:pos x="52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2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4" y="0"/>
                  </a:cxn>
                  <a:cxn ang="0">
                    <a:pos x="52" y="2"/>
                  </a:cxn>
                  <a:cxn ang="0">
                    <a:pos x="60" y="4"/>
                  </a:cxn>
                  <a:cxn ang="0">
                    <a:pos x="70" y="12"/>
                  </a:cxn>
                  <a:cxn ang="0">
                    <a:pos x="74" y="18"/>
                  </a:cxn>
                  <a:cxn ang="0">
                    <a:pos x="76" y="26"/>
                  </a:cxn>
                  <a:cxn ang="0">
                    <a:pos x="76" y="44"/>
                  </a:cxn>
                  <a:cxn ang="0">
                    <a:pos x="14" y="46"/>
                  </a:cxn>
                  <a:cxn ang="0">
                    <a:pos x="62" y="26"/>
                  </a:cxn>
                  <a:cxn ang="0">
                    <a:pos x="60" y="18"/>
                  </a:cxn>
                  <a:cxn ang="0">
                    <a:pos x="54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4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4" y="46"/>
                    </a:moveTo>
                    <a:lnTo>
                      <a:pt x="14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20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66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30" y="84"/>
                    </a:lnTo>
                    <a:lnTo>
                      <a:pt x="20" y="82"/>
                    </a:lnTo>
                    <a:lnTo>
                      <a:pt x="14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2" y="60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4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66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6" y="34"/>
                    </a:lnTo>
                    <a:lnTo>
                      <a:pt x="76" y="44"/>
                    </a:lnTo>
                    <a:lnTo>
                      <a:pt x="76" y="46"/>
                    </a:lnTo>
                    <a:lnTo>
                      <a:pt x="14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60" y="18"/>
                    </a:lnTo>
                    <a:lnTo>
                      <a:pt x="60" y="18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2" y="10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18" y="26"/>
                    </a:lnTo>
                    <a:lnTo>
                      <a:pt x="16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75"/>
              <p:cNvSpPr>
                <a:spLocks/>
              </p:cNvSpPr>
              <p:nvPr/>
            </p:nvSpPr>
            <p:spPr bwMode="auto">
              <a:xfrm>
                <a:off x="8395235" y="855866"/>
                <a:ext cx="34833" cy="70957"/>
              </a:xfrm>
              <a:custGeom>
                <a:avLst/>
                <a:gdLst/>
                <a:ahLst/>
                <a:cxnLst>
                  <a:cxn ang="0">
                    <a:pos x="30" y="38"/>
                  </a:cxn>
                  <a:cxn ang="0">
                    <a:pos x="24" y="90"/>
                  </a:cxn>
                  <a:cxn ang="0">
                    <a:pos x="24" y="90"/>
                  </a:cxn>
                  <a:cxn ang="0">
                    <a:pos x="22" y="96"/>
                  </a:cxn>
                  <a:cxn ang="0">
                    <a:pos x="22" y="96"/>
                  </a:cxn>
                  <a:cxn ang="0">
                    <a:pos x="24" y="100"/>
                  </a:cxn>
                  <a:cxn ang="0">
                    <a:pos x="24" y="100"/>
                  </a:cxn>
                  <a:cxn ang="0">
                    <a:pos x="28" y="100"/>
                  </a:cxn>
                  <a:cxn ang="0">
                    <a:pos x="28" y="100"/>
                  </a:cxn>
                  <a:cxn ang="0">
                    <a:pos x="34" y="100"/>
                  </a:cxn>
                  <a:cxn ang="0">
                    <a:pos x="44" y="100"/>
                  </a:cxn>
                  <a:cxn ang="0">
                    <a:pos x="44" y="110"/>
                  </a:cxn>
                  <a:cxn ang="0">
                    <a:pos x="32" y="110"/>
                  </a:cxn>
                  <a:cxn ang="0">
                    <a:pos x="32" y="110"/>
                  </a:cxn>
                  <a:cxn ang="0">
                    <a:pos x="22" y="110"/>
                  </a:cxn>
                  <a:cxn ang="0">
                    <a:pos x="22" y="110"/>
                  </a:cxn>
                  <a:cxn ang="0">
                    <a:pos x="14" y="108"/>
                  </a:cxn>
                  <a:cxn ang="0">
                    <a:pos x="14" y="108"/>
                  </a:cxn>
                  <a:cxn ang="0">
                    <a:pos x="12" y="104"/>
                  </a:cxn>
                  <a:cxn ang="0">
                    <a:pos x="10" y="102"/>
                  </a:cxn>
                  <a:cxn ang="0">
                    <a:pos x="10" y="102"/>
                  </a:cxn>
                  <a:cxn ang="0">
                    <a:pos x="10" y="90"/>
                  </a:cxn>
                  <a:cxn ang="0">
                    <a:pos x="18" y="38"/>
                  </a:cxn>
                  <a:cxn ang="0">
                    <a:pos x="0" y="38"/>
                  </a:cxn>
                  <a:cxn ang="0">
                    <a:pos x="2" y="28"/>
                  </a:cxn>
                  <a:cxn ang="0">
                    <a:pos x="18" y="28"/>
                  </a:cxn>
                  <a:cxn ang="0">
                    <a:pos x="22" y="4"/>
                  </a:cxn>
                  <a:cxn ang="0">
                    <a:pos x="22" y="4"/>
                  </a:cxn>
                  <a:cxn ang="0">
                    <a:pos x="24" y="4"/>
                  </a:cxn>
                  <a:cxn ang="0">
                    <a:pos x="24" y="4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0" y="28"/>
                  </a:cxn>
                  <a:cxn ang="0">
                    <a:pos x="54" y="28"/>
                  </a:cxn>
                  <a:cxn ang="0">
                    <a:pos x="52" y="38"/>
                  </a:cxn>
                  <a:cxn ang="0">
                    <a:pos x="30" y="38"/>
                  </a:cxn>
                </a:cxnLst>
                <a:rect l="0" t="0" r="r" b="b"/>
                <a:pathLst>
                  <a:path w="54" h="110">
                    <a:moveTo>
                      <a:pt x="30" y="38"/>
                    </a:moveTo>
                    <a:lnTo>
                      <a:pt x="24" y="90"/>
                    </a:lnTo>
                    <a:lnTo>
                      <a:pt x="24" y="90"/>
                    </a:lnTo>
                    <a:lnTo>
                      <a:pt x="22" y="96"/>
                    </a:lnTo>
                    <a:lnTo>
                      <a:pt x="22" y="96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8" y="100"/>
                    </a:lnTo>
                    <a:lnTo>
                      <a:pt x="28" y="100"/>
                    </a:lnTo>
                    <a:lnTo>
                      <a:pt x="34" y="100"/>
                    </a:lnTo>
                    <a:lnTo>
                      <a:pt x="44" y="100"/>
                    </a:lnTo>
                    <a:lnTo>
                      <a:pt x="44" y="110"/>
                    </a:lnTo>
                    <a:lnTo>
                      <a:pt x="32" y="110"/>
                    </a:lnTo>
                    <a:lnTo>
                      <a:pt x="32" y="110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12" y="104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10" y="90"/>
                    </a:lnTo>
                    <a:lnTo>
                      <a:pt x="18" y="38"/>
                    </a:lnTo>
                    <a:lnTo>
                      <a:pt x="0" y="38"/>
                    </a:lnTo>
                    <a:lnTo>
                      <a:pt x="2" y="28"/>
                    </a:lnTo>
                    <a:lnTo>
                      <a:pt x="18" y="28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0" y="28"/>
                    </a:lnTo>
                    <a:lnTo>
                      <a:pt x="54" y="28"/>
                    </a:lnTo>
                    <a:lnTo>
                      <a:pt x="52" y="38"/>
                    </a:lnTo>
                    <a:lnTo>
                      <a:pt x="30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76"/>
              <p:cNvSpPr>
                <a:spLocks/>
              </p:cNvSpPr>
              <p:nvPr/>
            </p:nvSpPr>
            <p:spPr bwMode="auto">
              <a:xfrm>
                <a:off x="8436519" y="873928"/>
                <a:ext cx="74827" cy="52895"/>
              </a:xfrm>
              <a:custGeom>
                <a:avLst/>
                <a:gdLst/>
                <a:ahLst/>
                <a:cxnLst>
                  <a:cxn ang="0">
                    <a:pos x="86" y="82"/>
                  </a:cxn>
                  <a:cxn ang="0">
                    <a:pos x="68" y="82"/>
                  </a:cxn>
                  <a:cxn ang="0">
                    <a:pos x="56" y="12"/>
                  </a:cxn>
                  <a:cxn ang="0">
                    <a:pos x="56" y="12"/>
                  </a:cxn>
                  <a:cxn ang="0">
                    <a:pos x="28" y="82"/>
                  </a:cxn>
                  <a:cxn ang="0">
                    <a:pos x="8" y="82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6" y="42"/>
                  </a:cxn>
                  <a:cxn ang="0">
                    <a:pos x="16" y="42"/>
                  </a:cxn>
                  <a:cxn ang="0">
                    <a:pos x="18" y="56"/>
                  </a:cxn>
                  <a:cxn ang="0">
                    <a:pos x="18" y="56"/>
                  </a:cxn>
                  <a:cxn ang="0">
                    <a:pos x="18" y="72"/>
                  </a:cxn>
                  <a:cxn ang="0">
                    <a:pos x="22" y="72"/>
                  </a:cxn>
                  <a:cxn ang="0">
                    <a:pos x="22" y="72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4" y="42"/>
                  </a:cxn>
                  <a:cxn ang="0">
                    <a:pos x="34" y="42"/>
                  </a:cxn>
                  <a:cxn ang="0">
                    <a:pos x="40" y="26"/>
                  </a:cxn>
                  <a:cxn ang="0">
                    <a:pos x="40" y="26"/>
                  </a:cxn>
                  <a:cxn ang="0">
                    <a:pos x="46" y="10"/>
                  </a:cxn>
                  <a:cxn ang="0">
                    <a:pos x="46" y="10"/>
                  </a:cxn>
                  <a:cxn ang="0">
                    <a:pos x="48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10"/>
                  </a:cxn>
                  <a:cxn ang="0">
                    <a:pos x="68" y="10"/>
                  </a:cxn>
                  <a:cxn ang="0">
                    <a:pos x="70" y="26"/>
                  </a:cxn>
                  <a:cxn ang="0">
                    <a:pos x="70" y="26"/>
                  </a:cxn>
                  <a:cxn ang="0">
                    <a:pos x="72" y="42"/>
                  </a:cxn>
                  <a:cxn ang="0">
                    <a:pos x="72" y="42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8" y="72"/>
                  </a:cxn>
                  <a:cxn ang="0">
                    <a:pos x="80" y="72"/>
                  </a:cxn>
                  <a:cxn ang="0">
                    <a:pos x="80" y="72"/>
                  </a:cxn>
                  <a:cxn ang="0">
                    <a:pos x="86" y="58"/>
                  </a:cxn>
                  <a:cxn ang="0">
                    <a:pos x="86" y="58"/>
                  </a:cxn>
                  <a:cxn ang="0">
                    <a:pos x="90" y="42"/>
                  </a:cxn>
                  <a:cxn ang="0">
                    <a:pos x="90" y="42"/>
                  </a:cxn>
                  <a:cxn ang="0">
                    <a:pos x="96" y="26"/>
                  </a:cxn>
                  <a:cxn ang="0">
                    <a:pos x="96" y="26"/>
                  </a:cxn>
                  <a:cxn ang="0">
                    <a:pos x="102" y="10"/>
                  </a:cxn>
                  <a:cxn ang="0">
                    <a:pos x="102" y="10"/>
                  </a:cxn>
                  <a:cxn ang="0">
                    <a:pos x="106" y="0"/>
                  </a:cxn>
                  <a:cxn ang="0">
                    <a:pos x="116" y="0"/>
                  </a:cxn>
                  <a:cxn ang="0">
                    <a:pos x="86" y="82"/>
                  </a:cxn>
                </a:cxnLst>
                <a:rect l="0" t="0" r="r" b="b"/>
                <a:pathLst>
                  <a:path w="116" h="82">
                    <a:moveTo>
                      <a:pt x="86" y="82"/>
                    </a:moveTo>
                    <a:lnTo>
                      <a:pt x="68" y="8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28" y="82"/>
                    </a:lnTo>
                    <a:lnTo>
                      <a:pt x="8" y="82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72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72" y="42"/>
                    </a:lnTo>
                    <a:lnTo>
                      <a:pt x="72" y="42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0" y="42"/>
                    </a:lnTo>
                    <a:lnTo>
                      <a:pt x="90" y="42"/>
                    </a:lnTo>
                    <a:lnTo>
                      <a:pt x="96" y="26"/>
                    </a:lnTo>
                    <a:lnTo>
                      <a:pt x="96" y="26"/>
                    </a:lnTo>
                    <a:lnTo>
                      <a:pt x="102" y="10"/>
                    </a:lnTo>
                    <a:lnTo>
                      <a:pt x="102" y="1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86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77"/>
              <p:cNvSpPr>
                <a:spLocks noEditPoints="1"/>
              </p:cNvSpPr>
              <p:nvPr/>
            </p:nvSpPr>
            <p:spPr bwMode="auto">
              <a:xfrm>
                <a:off x="851650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4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78"/>
              <p:cNvSpPr>
                <a:spLocks/>
              </p:cNvSpPr>
              <p:nvPr/>
            </p:nvSpPr>
            <p:spPr bwMode="auto">
              <a:xfrm>
                <a:off x="8577142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36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6" y="12"/>
                  </a:cxn>
                  <a:cxn ang="0">
                    <a:pos x="36" y="12"/>
                  </a:cxn>
                </a:cxnLst>
                <a:rect l="0" t="0" r="r" b="b"/>
                <a:pathLst>
                  <a:path w="54" h="82">
                    <a:moveTo>
                      <a:pt x="36" y="12"/>
                    </a:moveTo>
                    <a:lnTo>
                      <a:pt x="36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6" y="1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79"/>
              <p:cNvSpPr>
                <a:spLocks/>
              </p:cNvSpPr>
              <p:nvPr/>
            </p:nvSpPr>
            <p:spPr bwMode="auto">
              <a:xfrm>
                <a:off x="8614556" y="851996"/>
                <a:ext cx="49025" cy="74827"/>
              </a:xfrm>
              <a:custGeom>
                <a:avLst/>
                <a:gdLst/>
                <a:ahLst/>
                <a:cxnLst>
                  <a:cxn ang="0">
                    <a:pos x="54" y="116"/>
                  </a:cxn>
                  <a:cxn ang="0">
                    <a:pos x="18" y="72"/>
                  </a:cxn>
                  <a:cxn ang="0">
                    <a:pos x="12" y="116"/>
                  </a:cxn>
                  <a:cxn ang="0">
                    <a:pos x="0" y="116"/>
                  </a:cxn>
                  <a:cxn ang="0">
                    <a:pos x="14" y="0"/>
                  </a:cxn>
                  <a:cxn ang="0">
                    <a:pos x="26" y="0"/>
                  </a:cxn>
                  <a:cxn ang="0">
                    <a:pos x="18" y="70"/>
                  </a:cxn>
                  <a:cxn ang="0">
                    <a:pos x="60" y="34"/>
                  </a:cxn>
                  <a:cxn ang="0">
                    <a:pos x="76" y="34"/>
                  </a:cxn>
                  <a:cxn ang="0">
                    <a:pos x="32" y="70"/>
                  </a:cxn>
                  <a:cxn ang="0">
                    <a:pos x="70" y="116"/>
                  </a:cxn>
                  <a:cxn ang="0">
                    <a:pos x="54" y="116"/>
                  </a:cxn>
                </a:cxnLst>
                <a:rect l="0" t="0" r="r" b="b"/>
                <a:pathLst>
                  <a:path w="76" h="116">
                    <a:moveTo>
                      <a:pt x="54" y="116"/>
                    </a:moveTo>
                    <a:lnTo>
                      <a:pt x="18" y="72"/>
                    </a:lnTo>
                    <a:lnTo>
                      <a:pt x="12" y="116"/>
                    </a:lnTo>
                    <a:lnTo>
                      <a:pt x="0" y="116"/>
                    </a:lnTo>
                    <a:lnTo>
                      <a:pt x="14" y="0"/>
                    </a:lnTo>
                    <a:lnTo>
                      <a:pt x="26" y="0"/>
                    </a:lnTo>
                    <a:lnTo>
                      <a:pt x="18" y="70"/>
                    </a:lnTo>
                    <a:lnTo>
                      <a:pt x="60" y="34"/>
                    </a:lnTo>
                    <a:lnTo>
                      <a:pt x="76" y="34"/>
                    </a:lnTo>
                    <a:lnTo>
                      <a:pt x="32" y="70"/>
                    </a:lnTo>
                    <a:lnTo>
                      <a:pt x="70" y="116"/>
                    </a:lnTo>
                    <a:lnTo>
                      <a:pt x="54" y="1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80"/>
              <p:cNvSpPr>
                <a:spLocks/>
              </p:cNvSpPr>
              <p:nvPr/>
            </p:nvSpPr>
            <p:spPr bwMode="auto">
              <a:xfrm>
                <a:off x="8672612" y="855866"/>
                <a:ext cx="14191" cy="23222"/>
              </a:xfrm>
              <a:custGeom>
                <a:avLst/>
                <a:gdLst/>
                <a:ahLst/>
                <a:cxnLst>
                  <a:cxn ang="0">
                    <a:pos x="8" y="36"/>
                  </a:cxn>
                  <a:cxn ang="0">
                    <a:pos x="0" y="36"/>
                  </a:cxn>
                  <a:cxn ang="0">
                    <a:pos x="6" y="0"/>
                  </a:cxn>
                  <a:cxn ang="0">
                    <a:pos x="22" y="0"/>
                  </a:cxn>
                  <a:cxn ang="0">
                    <a:pos x="8" y="36"/>
                  </a:cxn>
                </a:cxnLst>
                <a:rect l="0" t="0" r="r" b="b"/>
                <a:pathLst>
                  <a:path w="22" h="36">
                    <a:moveTo>
                      <a:pt x="8" y="36"/>
                    </a:moveTo>
                    <a:lnTo>
                      <a:pt x="0" y="36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8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81"/>
              <p:cNvSpPr>
                <a:spLocks/>
              </p:cNvSpPr>
              <p:nvPr/>
            </p:nvSpPr>
            <p:spPr bwMode="auto">
              <a:xfrm>
                <a:off x="8691963" y="872638"/>
                <a:ext cx="42574" cy="55475"/>
              </a:xfrm>
              <a:custGeom>
                <a:avLst/>
                <a:gdLst/>
                <a:ahLst/>
                <a:cxnLst>
                  <a:cxn ang="0">
                    <a:pos x="64" y="60"/>
                  </a:cxn>
                  <a:cxn ang="0">
                    <a:pos x="54" y="78"/>
                  </a:cxn>
                  <a:cxn ang="0">
                    <a:pos x="48" y="82"/>
                  </a:cxn>
                  <a:cxn ang="0">
                    <a:pos x="26" y="86"/>
                  </a:cxn>
                  <a:cxn ang="0">
                    <a:pos x="12" y="84"/>
                  </a:cxn>
                  <a:cxn ang="0">
                    <a:pos x="0" y="82"/>
                  </a:cxn>
                  <a:cxn ang="0">
                    <a:pos x="2" y="74"/>
                  </a:cxn>
                  <a:cxn ang="0">
                    <a:pos x="12" y="76"/>
                  </a:cxn>
                  <a:cxn ang="0">
                    <a:pos x="24" y="76"/>
                  </a:cxn>
                  <a:cxn ang="0">
                    <a:pos x="34" y="76"/>
                  </a:cxn>
                  <a:cxn ang="0">
                    <a:pos x="42" y="74"/>
                  </a:cxn>
                  <a:cxn ang="0">
                    <a:pos x="48" y="70"/>
                  </a:cxn>
                  <a:cxn ang="0">
                    <a:pos x="52" y="62"/>
                  </a:cxn>
                  <a:cxn ang="0">
                    <a:pos x="52" y="58"/>
                  </a:cxn>
                  <a:cxn ang="0">
                    <a:pos x="50" y="54"/>
                  </a:cxn>
                  <a:cxn ang="0">
                    <a:pos x="44" y="50"/>
                  </a:cxn>
                  <a:cxn ang="0">
                    <a:pos x="36" y="48"/>
                  </a:cxn>
                  <a:cxn ang="0">
                    <a:pos x="28" y="46"/>
                  </a:cxn>
                  <a:cxn ang="0">
                    <a:pos x="20" y="44"/>
                  </a:cxn>
                  <a:cxn ang="0">
                    <a:pos x="12" y="40"/>
                  </a:cxn>
                  <a:cxn ang="0">
                    <a:pos x="8" y="34"/>
                  </a:cxn>
                  <a:cxn ang="0">
                    <a:pos x="8" y="24"/>
                  </a:cxn>
                  <a:cxn ang="0">
                    <a:pos x="12" y="12"/>
                  </a:cxn>
                  <a:cxn ang="0">
                    <a:pos x="20" y="6"/>
                  </a:cxn>
                  <a:cxn ang="0">
                    <a:pos x="30" y="2"/>
                  </a:cxn>
                  <a:cxn ang="0">
                    <a:pos x="42" y="0"/>
                  </a:cxn>
                  <a:cxn ang="0">
                    <a:pos x="56" y="2"/>
                  </a:cxn>
                  <a:cxn ang="0">
                    <a:pos x="66" y="2"/>
                  </a:cxn>
                  <a:cxn ang="0">
                    <a:pos x="64" y="12"/>
                  </a:cxn>
                  <a:cxn ang="0">
                    <a:pos x="56" y="10"/>
                  </a:cxn>
                  <a:cxn ang="0">
                    <a:pos x="44" y="10"/>
                  </a:cxn>
                  <a:cxn ang="0">
                    <a:pos x="36" y="10"/>
                  </a:cxn>
                  <a:cxn ang="0">
                    <a:pos x="28" y="12"/>
                  </a:cxn>
                  <a:cxn ang="0">
                    <a:pos x="22" y="16"/>
                  </a:cxn>
                  <a:cxn ang="0">
                    <a:pos x="20" y="22"/>
                  </a:cxn>
                  <a:cxn ang="0">
                    <a:pos x="20" y="26"/>
                  </a:cxn>
                  <a:cxn ang="0">
                    <a:pos x="20" y="28"/>
                  </a:cxn>
                  <a:cxn ang="0">
                    <a:pos x="26" y="32"/>
                  </a:cxn>
                  <a:cxn ang="0">
                    <a:pos x="32" y="36"/>
                  </a:cxn>
                  <a:cxn ang="0">
                    <a:pos x="38" y="36"/>
                  </a:cxn>
                  <a:cxn ang="0">
                    <a:pos x="48" y="38"/>
                  </a:cxn>
                  <a:cxn ang="0">
                    <a:pos x="56" y="42"/>
                  </a:cxn>
                  <a:cxn ang="0">
                    <a:pos x="62" y="50"/>
                  </a:cxn>
                  <a:cxn ang="0">
                    <a:pos x="64" y="60"/>
                  </a:cxn>
                </a:cxnLst>
                <a:rect l="0" t="0" r="r" b="b"/>
                <a:pathLst>
                  <a:path w="66" h="86">
                    <a:moveTo>
                      <a:pt x="64" y="60"/>
                    </a:moveTo>
                    <a:lnTo>
                      <a:pt x="64" y="60"/>
                    </a:lnTo>
                    <a:lnTo>
                      <a:pt x="60" y="70"/>
                    </a:lnTo>
                    <a:lnTo>
                      <a:pt x="54" y="78"/>
                    </a:lnTo>
                    <a:lnTo>
                      <a:pt x="54" y="78"/>
                    </a:lnTo>
                    <a:lnTo>
                      <a:pt x="48" y="82"/>
                    </a:lnTo>
                    <a:lnTo>
                      <a:pt x="42" y="84"/>
                    </a:lnTo>
                    <a:lnTo>
                      <a:pt x="26" y="86"/>
                    </a:lnTo>
                    <a:lnTo>
                      <a:pt x="26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0" y="82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0" y="66"/>
                    </a:lnTo>
                    <a:lnTo>
                      <a:pt x="52" y="62"/>
                    </a:lnTo>
                    <a:lnTo>
                      <a:pt x="52" y="62"/>
                    </a:lnTo>
                    <a:lnTo>
                      <a:pt x="52" y="58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6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0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6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32"/>
                    </a:lnTo>
                    <a:lnTo>
                      <a:pt x="26" y="32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6" y="42"/>
                    </a:lnTo>
                    <a:lnTo>
                      <a:pt x="56" y="42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4"/>
                    </a:lnTo>
                    <a:lnTo>
                      <a:pt x="64" y="60"/>
                    </a:lnTo>
                    <a:lnTo>
                      <a:pt x="64" y="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82"/>
              <p:cNvSpPr>
                <a:spLocks/>
              </p:cNvSpPr>
              <p:nvPr/>
            </p:nvSpPr>
            <p:spPr bwMode="auto">
              <a:xfrm>
                <a:off x="8778401" y="857157"/>
                <a:ext cx="50315" cy="69666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14" y="0"/>
                  </a:cxn>
                  <a:cxn ang="0">
                    <a:pos x="78" y="0"/>
                  </a:cxn>
                  <a:cxn ang="0">
                    <a:pos x="76" y="8"/>
                  </a:cxn>
                  <a:cxn ang="0">
                    <a:pos x="24" y="8"/>
                  </a:cxn>
                  <a:cxn ang="0">
                    <a:pos x="20" y="48"/>
                  </a:cxn>
                  <a:cxn ang="0">
                    <a:pos x="60" y="48"/>
                  </a:cxn>
                  <a:cxn ang="0">
                    <a:pos x="58" y="56"/>
                  </a:cxn>
                  <a:cxn ang="0">
                    <a:pos x="20" y="56"/>
                  </a:cxn>
                  <a:cxn ang="0">
                    <a:pos x="14" y="98"/>
                  </a:cxn>
                  <a:cxn ang="0">
                    <a:pos x="66" y="98"/>
                  </a:cxn>
                  <a:cxn ang="0">
                    <a:pos x="66" y="108"/>
                  </a:cxn>
                  <a:cxn ang="0">
                    <a:pos x="0" y="108"/>
                  </a:cxn>
                </a:cxnLst>
                <a:rect l="0" t="0" r="r" b="b"/>
                <a:pathLst>
                  <a:path w="78" h="108">
                    <a:moveTo>
                      <a:pt x="0" y="108"/>
                    </a:moveTo>
                    <a:lnTo>
                      <a:pt x="14" y="0"/>
                    </a:lnTo>
                    <a:lnTo>
                      <a:pt x="78" y="0"/>
                    </a:lnTo>
                    <a:lnTo>
                      <a:pt x="76" y="8"/>
                    </a:lnTo>
                    <a:lnTo>
                      <a:pt x="24" y="8"/>
                    </a:lnTo>
                    <a:lnTo>
                      <a:pt x="20" y="48"/>
                    </a:lnTo>
                    <a:lnTo>
                      <a:pt x="60" y="48"/>
                    </a:lnTo>
                    <a:lnTo>
                      <a:pt x="58" y="56"/>
                    </a:lnTo>
                    <a:lnTo>
                      <a:pt x="20" y="56"/>
                    </a:lnTo>
                    <a:lnTo>
                      <a:pt x="14" y="98"/>
                    </a:lnTo>
                    <a:lnTo>
                      <a:pt x="66" y="98"/>
                    </a:lnTo>
                    <a:lnTo>
                      <a:pt x="66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83"/>
              <p:cNvSpPr>
                <a:spLocks noEditPoints="1"/>
              </p:cNvSpPr>
              <p:nvPr/>
            </p:nvSpPr>
            <p:spPr bwMode="auto">
              <a:xfrm>
                <a:off x="8831296" y="851993"/>
                <a:ext cx="51605" cy="76117"/>
              </a:xfrm>
              <a:custGeom>
                <a:avLst/>
                <a:gdLst/>
                <a:ahLst/>
                <a:cxnLst>
                  <a:cxn ang="0">
                    <a:pos x="66" y="114"/>
                  </a:cxn>
                  <a:cxn ang="0">
                    <a:pos x="60" y="116"/>
                  </a:cxn>
                  <a:cxn ang="0">
                    <a:pos x="54" y="116"/>
                  </a:cxn>
                  <a:cxn ang="0">
                    <a:pos x="46" y="118"/>
                  </a:cxn>
                  <a:cxn ang="0">
                    <a:pos x="38" y="118"/>
                  </a:cxn>
                  <a:cxn ang="0">
                    <a:pos x="22" y="114"/>
                  </a:cxn>
                  <a:cxn ang="0">
                    <a:pos x="14" y="112"/>
                  </a:cxn>
                  <a:cxn ang="0">
                    <a:pos x="8" y="106"/>
                  </a:cxn>
                  <a:cxn ang="0">
                    <a:pos x="2" y="94"/>
                  </a:cxn>
                  <a:cxn ang="0">
                    <a:pos x="0" y="86"/>
                  </a:cxn>
                  <a:cxn ang="0">
                    <a:pos x="0" y="76"/>
                  </a:cxn>
                  <a:cxn ang="0">
                    <a:pos x="4" y="58"/>
                  </a:cxn>
                  <a:cxn ang="0">
                    <a:pos x="10" y="50"/>
                  </a:cxn>
                  <a:cxn ang="0">
                    <a:pos x="14" y="44"/>
                  </a:cxn>
                  <a:cxn ang="0">
                    <a:pos x="28" y="36"/>
                  </a:cxn>
                  <a:cxn ang="0">
                    <a:pos x="36" y="34"/>
                  </a:cxn>
                  <a:cxn ang="0">
                    <a:pos x="44" y="32"/>
                  </a:cxn>
                  <a:cxn ang="0">
                    <a:pos x="52" y="34"/>
                  </a:cxn>
                  <a:cxn ang="0">
                    <a:pos x="68" y="0"/>
                  </a:cxn>
                  <a:cxn ang="0">
                    <a:pos x="80" y="0"/>
                  </a:cxn>
                  <a:cxn ang="0">
                    <a:pos x="78" y="16"/>
                  </a:cxn>
                  <a:cxn ang="0">
                    <a:pos x="76" y="38"/>
                  </a:cxn>
                  <a:cxn ang="0">
                    <a:pos x="72" y="62"/>
                  </a:cxn>
                  <a:cxn ang="0">
                    <a:pos x="70" y="84"/>
                  </a:cxn>
                  <a:cxn ang="0">
                    <a:pos x="68" y="102"/>
                  </a:cxn>
                  <a:cxn ang="0">
                    <a:pos x="66" y="114"/>
                  </a:cxn>
                  <a:cxn ang="0">
                    <a:pos x="64" y="44"/>
                  </a:cxn>
                  <a:cxn ang="0">
                    <a:pos x="54" y="42"/>
                  </a:cxn>
                  <a:cxn ang="0">
                    <a:pos x="48" y="42"/>
                  </a:cxn>
                  <a:cxn ang="0">
                    <a:pos x="28" y="46"/>
                  </a:cxn>
                  <a:cxn ang="0">
                    <a:pos x="24" y="50"/>
                  </a:cxn>
                  <a:cxn ang="0">
                    <a:pos x="16" y="60"/>
                  </a:cxn>
                  <a:cxn ang="0">
                    <a:pos x="14" y="76"/>
                  </a:cxn>
                  <a:cxn ang="0">
                    <a:pos x="14" y="88"/>
                  </a:cxn>
                  <a:cxn ang="0">
                    <a:pos x="18" y="100"/>
                  </a:cxn>
                  <a:cxn ang="0">
                    <a:pos x="22" y="104"/>
                  </a:cxn>
                  <a:cxn ang="0">
                    <a:pos x="28" y="106"/>
                  </a:cxn>
                  <a:cxn ang="0">
                    <a:pos x="40" y="108"/>
                  </a:cxn>
                  <a:cxn ang="0">
                    <a:pos x="46" y="108"/>
                  </a:cxn>
                  <a:cxn ang="0">
                    <a:pos x="56" y="108"/>
                  </a:cxn>
                </a:cxnLst>
                <a:rect l="0" t="0" r="r" b="b"/>
                <a:pathLst>
                  <a:path w="80" h="118">
                    <a:moveTo>
                      <a:pt x="66" y="114"/>
                    </a:moveTo>
                    <a:lnTo>
                      <a:pt x="66" y="114"/>
                    </a:lnTo>
                    <a:lnTo>
                      <a:pt x="60" y="116"/>
                    </a:lnTo>
                    <a:lnTo>
                      <a:pt x="60" y="116"/>
                    </a:lnTo>
                    <a:lnTo>
                      <a:pt x="54" y="116"/>
                    </a:lnTo>
                    <a:lnTo>
                      <a:pt x="54" y="116"/>
                    </a:lnTo>
                    <a:lnTo>
                      <a:pt x="46" y="118"/>
                    </a:lnTo>
                    <a:lnTo>
                      <a:pt x="46" y="118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0" y="116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14" y="112"/>
                    </a:lnTo>
                    <a:lnTo>
                      <a:pt x="8" y="106"/>
                    </a:lnTo>
                    <a:lnTo>
                      <a:pt x="8" y="106"/>
                    </a:lnTo>
                    <a:lnTo>
                      <a:pt x="4" y="100"/>
                    </a:lnTo>
                    <a:lnTo>
                      <a:pt x="2" y="94"/>
                    </a:lnTo>
                    <a:lnTo>
                      <a:pt x="2" y="94"/>
                    </a:lnTo>
                    <a:lnTo>
                      <a:pt x="0" y="86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10" y="5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20" y="40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6" y="34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64" y="34"/>
                    </a:lnTo>
                    <a:lnTo>
                      <a:pt x="68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6" y="114"/>
                    </a:lnTo>
                    <a:lnTo>
                      <a:pt x="66" y="114"/>
                    </a:lnTo>
                    <a:close/>
                    <a:moveTo>
                      <a:pt x="64" y="44"/>
                    </a:moveTo>
                    <a:lnTo>
                      <a:pt x="64" y="4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34" y="44"/>
                    </a:lnTo>
                    <a:lnTo>
                      <a:pt x="28" y="46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60"/>
                    </a:lnTo>
                    <a:lnTo>
                      <a:pt x="14" y="76"/>
                    </a:lnTo>
                    <a:lnTo>
                      <a:pt x="14" y="76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6" y="94"/>
                    </a:lnTo>
                    <a:lnTo>
                      <a:pt x="18" y="100"/>
                    </a:lnTo>
                    <a:lnTo>
                      <a:pt x="18" y="100"/>
                    </a:lnTo>
                    <a:lnTo>
                      <a:pt x="22" y="104"/>
                    </a:lnTo>
                    <a:lnTo>
                      <a:pt x="28" y="106"/>
                    </a:lnTo>
                    <a:lnTo>
                      <a:pt x="28" y="106"/>
                    </a:lnTo>
                    <a:lnTo>
                      <a:pt x="32" y="108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8"/>
                    </a:lnTo>
                    <a:lnTo>
                      <a:pt x="64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84"/>
              <p:cNvSpPr>
                <a:spLocks noEditPoints="1"/>
              </p:cNvSpPr>
              <p:nvPr/>
            </p:nvSpPr>
            <p:spPr bwMode="auto">
              <a:xfrm>
                <a:off x="8889351" y="872641"/>
                <a:ext cx="55475" cy="76117"/>
              </a:xfrm>
              <a:custGeom>
                <a:avLst/>
                <a:gdLst/>
                <a:ahLst/>
                <a:cxnLst>
                  <a:cxn ang="0">
                    <a:pos x="64" y="8"/>
                  </a:cxn>
                  <a:cxn ang="0">
                    <a:pos x="70" y="16"/>
                  </a:cxn>
                  <a:cxn ang="0">
                    <a:pos x="72" y="28"/>
                  </a:cxn>
                  <a:cxn ang="0">
                    <a:pos x="68" y="40"/>
                  </a:cxn>
                  <a:cxn ang="0">
                    <a:pos x="60" y="50"/>
                  </a:cxn>
                  <a:cxn ang="0">
                    <a:pos x="48" y="54"/>
                  </a:cxn>
                  <a:cxn ang="0">
                    <a:pos x="30" y="56"/>
                  </a:cxn>
                  <a:cxn ang="0">
                    <a:pos x="26" y="56"/>
                  </a:cxn>
                  <a:cxn ang="0">
                    <a:pos x="16" y="64"/>
                  </a:cxn>
                  <a:cxn ang="0">
                    <a:pos x="16" y="70"/>
                  </a:cxn>
                  <a:cxn ang="0">
                    <a:pos x="26" y="74"/>
                  </a:cxn>
                  <a:cxn ang="0">
                    <a:pos x="36" y="76"/>
                  </a:cxn>
                  <a:cxn ang="0">
                    <a:pos x="54" y="76"/>
                  </a:cxn>
                  <a:cxn ang="0">
                    <a:pos x="64" y="78"/>
                  </a:cxn>
                  <a:cxn ang="0">
                    <a:pos x="72" y="82"/>
                  </a:cxn>
                  <a:cxn ang="0">
                    <a:pos x="74" y="92"/>
                  </a:cxn>
                  <a:cxn ang="0">
                    <a:pos x="68" y="106"/>
                  </a:cxn>
                  <a:cxn ang="0">
                    <a:pos x="56" y="114"/>
                  </a:cxn>
                  <a:cxn ang="0">
                    <a:pos x="30" y="118"/>
                  </a:cxn>
                  <a:cxn ang="0">
                    <a:pos x="14" y="118"/>
                  </a:cxn>
                  <a:cxn ang="0">
                    <a:pos x="2" y="106"/>
                  </a:cxn>
                  <a:cxn ang="0">
                    <a:pos x="28" y="110"/>
                  </a:cxn>
                  <a:cxn ang="0">
                    <a:pos x="36" y="110"/>
                  </a:cxn>
                  <a:cxn ang="0">
                    <a:pos x="56" y="102"/>
                  </a:cxn>
                  <a:cxn ang="0">
                    <a:pos x="60" y="96"/>
                  </a:cxn>
                  <a:cxn ang="0">
                    <a:pos x="58" y="90"/>
                  </a:cxn>
                  <a:cxn ang="0">
                    <a:pos x="48" y="86"/>
                  </a:cxn>
                  <a:cxn ang="0">
                    <a:pos x="40" y="86"/>
                  </a:cxn>
                  <a:cxn ang="0">
                    <a:pos x="28" y="86"/>
                  </a:cxn>
                  <a:cxn ang="0">
                    <a:pos x="20" y="86"/>
                  </a:cxn>
                  <a:cxn ang="0">
                    <a:pos x="4" y="80"/>
                  </a:cxn>
                  <a:cxn ang="0">
                    <a:pos x="2" y="70"/>
                  </a:cxn>
                  <a:cxn ang="0">
                    <a:pos x="8" y="60"/>
                  </a:cxn>
                  <a:cxn ang="0">
                    <a:pos x="18" y="52"/>
                  </a:cxn>
                  <a:cxn ang="0">
                    <a:pos x="8" y="42"/>
                  </a:cxn>
                  <a:cxn ang="0">
                    <a:pos x="4" y="28"/>
                  </a:cxn>
                  <a:cxn ang="0">
                    <a:pos x="10" y="16"/>
                  </a:cxn>
                  <a:cxn ang="0">
                    <a:pos x="18" y="8"/>
                  </a:cxn>
                  <a:cxn ang="0">
                    <a:pos x="42" y="0"/>
                  </a:cxn>
                  <a:cxn ang="0">
                    <a:pos x="48" y="2"/>
                  </a:cxn>
                  <a:cxn ang="0">
                    <a:pos x="86" y="10"/>
                  </a:cxn>
                  <a:cxn ang="0">
                    <a:pos x="74" y="8"/>
                  </a:cxn>
                  <a:cxn ang="0">
                    <a:pos x="60" y="20"/>
                  </a:cxn>
                  <a:cxn ang="0">
                    <a:pos x="50" y="10"/>
                  </a:cxn>
                  <a:cxn ang="0">
                    <a:pos x="34" y="10"/>
                  </a:cxn>
                  <a:cxn ang="0">
                    <a:pos x="22" y="20"/>
                  </a:cxn>
                  <a:cxn ang="0">
                    <a:pos x="20" y="36"/>
                  </a:cxn>
                  <a:cxn ang="0">
                    <a:pos x="28" y="46"/>
                  </a:cxn>
                  <a:cxn ang="0">
                    <a:pos x="46" y="46"/>
                  </a:cxn>
                  <a:cxn ang="0">
                    <a:pos x="60" y="28"/>
                  </a:cxn>
                </a:cxnLst>
                <a:rect l="0" t="0" r="r" b="b"/>
                <a:pathLst>
                  <a:path w="86" h="118">
                    <a:moveTo>
                      <a:pt x="74" y="8"/>
                    </a:moveTo>
                    <a:lnTo>
                      <a:pt x="74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8" y="12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2" y="22"/>
                    </a:lnTo>
                    <a:lnTo>
                      <a:pt x="72" y="28"/>
                    </a:lnTo>
                    <a:lnTo>
                      <a:pt x="72" y="28"/>
                    </a:lnTo>
                    <a:lnTo>
                      <a:pt x="70" y="36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4" y="46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16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70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26" y="74"/>
                    </a:lnTo>
                    <a:lnTo>
                      <a:pt x="26" y="74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8"/>
                    </a:lnTo>
                    <a:lnTo>
                      <a:pt x="64" y="78"/>
                    </a:lnTo>
                    <a:lnTo>
                      <a:pt x="68" y="80"/>
                    </a:lnTo>
                    <a:lnTo>
                      <a:pt x="72" y="82"/>
                    </a:lnTo>
                    <a:lnTo>
                      <a:pt x="72" y="82"/>
                    </a:lnTo>
                    <a:lnTo>
                      <a:pt x="74" y="8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2" y="100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62" y="110"/>
                    </a:lnTo>
                    <a:lnTo>
                      <a:pt x="56" y="114"/>
                    </a:lnTo>
                    <a:lnTo>
                      <a:pt x="56" y="114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0" y="116"/>
                    </a:lnTo>
                    <a:lnTo>
                      <a:pt x="2" y="106"/>
                    </a:lnTo>
                    <a:lnTo>
                      <a:pt x="2" y="106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28" y="110"/>
                    </a:lnTo>
                    <a:lnTo>
                      <a:pt x="28" y="110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2"/>
                    </a:lnTo>
                    <a:lnTo>
                      <a:pt x="56" y="102"/>
                    </a:lnTo>
                    <a:lnTo>
                      <a:pt x="58" y="100"/>
                    </a:lnTo>
                    <a:lnTo>
                      <a:pt x="60" y="96"/>
                    </a:lnTo>
                    <a:lnTo>
                      <a:pt x="60" y="96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48" y="86"/>
                    </a:lnTo>
                    <a:lnTo>
                      <a:pt x="48" y="86"/>
                    </a:lnTo>
                    <a:lnTo>
                      <a:pt x="40" y="86"/>
                    </a:lnTo>
                    <a:lnTo>
                      <a:pt x="40" y="86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20" y="86"/>
                    </a:lnTo>
                    <a:lnTo>
                      <a:pt x="20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2" y="76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4" y="64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2" y="48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4" y="3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4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4" y="2"/>
                    </a:lnTo>
                    <a:lnTo>
                      <a:pt x="86" y="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74" y="8"/>
                    </a:lnTo>
                    <a:lnTo>
                      <a:pt x="74" y="8"/>
                    </a:lnTo>
                    <a:close/>
                    <a:moveTo>
                      <a:pt x="60" y="28"/>
                    </a:moveTo>
                    <a:lnTo>
                      <a:pt x="60" y="28"/>
                    </a:lnTo>
                    <a:lnTo>
                      <a:pt x="60" y="20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0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2" y="20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0" y="36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8" y="46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46" y="46"/>
                    </a:lnTo>
                    <a:lnTo>
                      <a:pt x="52" y="42"/>
                    </a:lnTo>
                    <a:lnTo>
                      <a:pt x="58" y="36"/>
                    </a:lnTo>
                    <a:lnTo>
                      <a:pt x="60" y="28"/>
                    </a:lnTo>
                    <a:lnTo>
                      <a:pt x="60" y="2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85"/>
              <p:cNvSpPr>
                <a:spLocks noEditPoints="1"/>
              </p:cNvSpPr>
              <p:nvPr/>
            </p:nvSpPr>
            <p:spPr bwMode="auto">
              <a:xfrm>
                <a:off x="8948699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2" y="46"/>
                  </a:cxn>
                  <a:cxn ang="0">
                    <a:pos x="16" y="64"/>
                  </a:cxn>
                  <a:cxn ang="0">
                    <a:pos x="18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4" y="76"/>
                  </a:cxn>
                  <a:cxn ang="0">
                    <a:pos x="64" y="74"/>
                  </a:cxn>
                  <a:cxn ang="0">
                    <a:pos x="64" y="82"/>
                  </a:cxn>
                  <a:cxn ang="0">
                    <a:pos x="50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2" y="0"/>
                  </a:cxn>
                  <a:cxn ang="0">
                    <a:pos x="52" y="2"/>
                  </a:cxn>
                  <a:cxn ang="0">
                    <a:pos x="58" y="4"/>
                  </a:cxn>
                  <a:cxn ang="0">
                    <a:pos x="70" y="12"/>
                  </a:cxn>
                  <a:cxn ang="0">
                    <a:pos x="72" y="18"/>
                  </a:cxn>
                  <a:cxn ang="0">
                    <a:pos x="74" y="26"/>
                  </a:cxn>
                  <a:cxn ang="0">
                    <a:pos x="74" y="44"/>
                  </a:cxn>
                  <a:cxn ang="0">
                    <a:pos x="12" y="46"/>
                  </a:cxn>
                  <a:cxn ang="0">
                    <a:pos x="62" y="26"/>
                  </a:cxn>
                  <a:cxn ang="0">
                    <a:pos x="58" y="18"/>
                  </a:cxn>
                  <a:cxn ang="0">
                    <a:pos x="52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2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28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28" y="84"/>
                    </a:lnTo>
                    <a:lnTo>
                      <a:pt x="20" y="82"/>
                    </a:lnTo>
                    <a:lnTo>
                      <a:pt x="12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2" y="2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64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4" y="44"/>
                    </a:lnTo>
                    <a:lnTo>
                      <a:pt x="74" y="46"/>
                    </a:lnTo>
                    <a:lnTo>
                      <a:pt x="12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56" y="14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0" y="10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18" y="26"/>
                    </a:lnTo>
                    <a:lnTo>
                      <a:pt x="14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A Separator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5"/>
          <p:cNvSpPr>
            <a:spLocks/>
          </p:cNvSpPr>
          <p:nvPr userDrawn="1"/>
        </p:nvSpPr>
        <p:spPr bwMode="auto">
          <a:xfrm>
            <a:off x="584344" y="715790"/>
            <a:ext cx="7028329" cy="4926141"/>
          </a:xfrm>
          <a:custGeom>
            <a:avLst/>
            <a:gdLst/>
            <a:ahLst/>
            <a:cxnLst>
              <a:cxn ang="0">
                <a:pos x="4567" y="2765"/>
              </a:cxn>
              <a:cxn ang="0">
                <a:pos x="4562" y="2812"/>
              </a:cxn>
              <a:cxn ang="0">
                <a:pos x="4547" y="2858"/>
              </a:cxn>
              <a:cxn ang="0">
                <a:pos x="4526" y="2900"/>
              </a:cxn>
              <a:cxn ang="0">
                <a:pos x="4497" y="2937"/>
              </a:cxn>
              <a:cxn ang="0">
                <a:pos x="4461" y="2968"/>
              </a:cxn>
              <a:cxn ang="0">
                <a:pos x="4421" y="2991"/>
              </a:cxn>
              <a:cxn ang="0">
                <a:pos x="4375" y="3007"/>
              </a:cxn>
              <a:cxn ang="0">
                <a:pos x="4328" y="3015"/>
              </a:cxn>
              <a:cxn ang="0">
                <a:pos x="239" y="3201"/>
              </a:cxn>
              <a:cxn ang="0">
                <a:pos x="192" y="3199"/>
              </a:cxn>
              <a:cxn ang="0">
                <a:pos x="146" y="3186"/>
              </a:cxn>
              <a:cxn ang="0">
                <a:pos x="106" y="3167"/>
              </a:cxn>
              <a:cxn ang="0">
                <a:pos x="70" y="3139"/>
              </a:cxn>
              <a:cxn ang="0">
                <a:pos x="41" y="3105"/>
              </a:cxn>
              <a:cxn ang="0">
                <a:pos x="20" y="3064"/>
              </a:cxn>
              <a:cxn ang="0">
                <a:pos x="5" y="3020"/>
              </a:cxn>
              <a:cxn ang="0">
                <a:pos x="0" y="2973"/>
              </a:cxn>
              <a:cxn ang="0">
                <a:pos x="0" y="231"/>
              </a:cxn>
              <a:cxn ang="0">
                <a:pos x="5" y="184"/>
              </a:cxn>
              <a:cxn ang="0">
                <a:pos x="20" y="140"/>
              </a:cxn>
              <a:cxn ang="0">
                <a:pos x="41" y="99"/>
              </a:cxn>
              <a:cxn ang="0">
                <a:pos x="70" y="65"/>
              </a:cxn>
              <a:cxn ang="0">
                <a:pos x="106" y="36"/>
              </a:cxn>
              <a:cxn ang="0">
                <a:pos x="146" y="16"/>
              </a:cxn>
              <a:cxn ang="0">
                <a:pos x="192" y="3"/>
              </a:cxn>
              <a:cxn ang="0">
                <a:pos x="239" y="0"/>
              </a:cxn>
              <a:cxn ang="0">
                <a:pos x="4328" y="140"/>
              </a:cxn>
              <a:cxn ang="0">
                <a:pos x="4375" y="146"/>
              </a:cxn>
              <a:cxn ang="0">
                <a:pos x="4421" y="163"/>
              </a:cxn>
              <a:cxn ang="0">
                <a:pos x="4461" y="185"/>
              </a:cxn>
              <a:cxn ang="0">
                <a:pos x="4497" y="216"/>
              </a:cxn>
              <a:cxn ang="0">
                <a:pos x="4526" y="252"/>
              </a:cxn>
              <a:cxn ang="0">
                <a:pos x="4547" y="294"/>
              </a:cxn>
              <a:cxn ang="0">
                <a:pos x="4562" y="340"/>
              </a:cxn>
              <a:cxn ang="0">
                <a:pos x="4567" y="387"/>
              </a:cxn>
            </a:cxnLst>
            <a:rect l="0" t="0" r="r" b="b"/>
            <a:pathLst>
              <a:path w="4567" h="3201">
                <a:moveTo>
                  <a:pt x="4567" y="2765"/>
                </a:moveTo>
                <a:lnTo>
                  <a:pt x="4567" y="2765"/>
                </a:lnTo>
                <a:lnTo>
                  <a:pt x="4565" y="2789"/>
                </a:lnTo>
                <a:lnTo>
                  <a:pt x="4562" y="2812"/>
                </a:lnTo>
                <a:lnTo>
                  <a:pt x="4556" y="2837"/>
                </a:lnTo>
                <a:lnTo>
                  <a:pt x="4547" y="2858"/>
                </a:lnTo>
                <a:lnTo>
                  <a:pt x="4538" y="2880"/>
                </a:lnTo>
                <a:lnTo>
                  <a:pt x="4526" y="2900"/>
                </a:lnTo>
                <a:lnTo>
                  <a:pt x="4512" y="2919"/>
                </a:lnTo>
                <a:lnTo>
                  <a:pt x="4497" y="2937"/>
                </a:lnTo>
                <a:lnTo>
                  <a:pt x="4479" y="2954"/>
                </a:lnTo>
                <a:lnTo>
                  <a:pt x="4461" y="2968"/>
                </a:lnTo>
                <a:lnTo>
                  <a:pt x="4442" y="2981"/>
                </a:lnTo>
                <a:lnTo>
                  <a:pt x="4421" y="2991"/>
                </a:lnTo>
                <a:lnTo>
                  <a:pt x="4398" y="3001"/>
                </a:lnTo>
                <a:lnTo>
                  <a:pt x="4375" y="3007"/>
                </a:lnTo>
                <a:lnTo>
                  <a:pt x="4352" y="3012"/>
                </a:lnTo>
                <a:lnTo>
                  <a:pt x="4328" y="3015"/>
                </a:lnTo>
                <a:lnTo>
                  <a:pt x="239" y="3201"/>
                </a:lnTo>
                <a:lnTo>
                  <a:pt x="239" y="3201"/>
                </a:lnTo>
                <a:lnTo>
                  <a:pt x="215" y="3201"/>
                </a:lnTo>
                <a:lnTo>
                  <a:pt x="192" y="3199"/>
                </a:lnTo>
                <a:lnTo>
                  <a:pt x="169" y="3194"/>
                </a:lnTo>
                <a:lnTo>
                  <a:pt x="146" y="3186"/>
                </a:lnTo>
                <a:lnTo>
                  <a:pt x="125" y="3178"/>
                </a:lnTo>
                <a:lnTo>
                  <a:pt x="106" y="3167"/>
                </a:lnTo>
                <a:lnTo>
                  <a:pt x="88" y="3154"/>
                </a:lnTo>
                <a:lnTo>
                  <a:pt x="70" y="3139"/>
                </a:lnTo>
                <a:lnTo>
                  <a:pt x="55" y="3123"/>
                </a:lnTo>
                <a:lnTo>
                  <a:pt x="41" y="3105"/>
                </a:lnTo>
                <a:lnTo>
                  <a:pt x="29" y="3085"/>
                </a:lnTo>
                <a:lnTo>
                  <a:pt x="20" y="3064"/>
                </a:lnTo>
                <a:lnTo>
                  <a:pt x="11" y="3043"/>
                </a:lnTo>
                <a:lnTo>
                  <a:pt x="5" y="3020"/>
                </a:lnTo>
                <a:lnTo>
                  <a:pt x="2" y="2998"/>
                </a:lnTo>
                <a:lnTo>
                  <a:pt x="0" y="2973"/>
                </a:lnTo>
                <a:lnTo>
                  <a:pt x="0" y="231"/>
                </a:lnTo>
                <a:lnTo>
                  <a:pt x="0" y="231"/>
                </a:lnTo>
                <a:lnTo>
                  <a:pt x="2" y="207"/>
                </a:lnTo>
                <a:lnTo>
                  <a:pt x="5" y="184"/>
                </a:lnTo>
                <a:lnTo>
                  <a:pt x="11" y="161"/>
                </a:lnTo>
                <a:lnTo>
                  <a:pt x="20" y="140"/>
                </a:lnTo>
                <a:lnTo>
                  <a:pt x="29" y="119"/>
                </a:lnTo>
                <a:lnTo>
                  <a:pt x="41" y="99"/>
                </a:lnTo>
                <a:lnTo>
                  <a:pt x="55" y="81"/>
                </a:lnTo>
                <a:lnTo>
                  <a:pt x="70" y="65"/>
                </a:lnTo>
                <a:lnTo>
                  <a:pt x="88" y="50"/>
                </a:lnTo>
                <a:lnTo>
                  <a:pt x="106" y="36"/>
                </a:lnTo>
                <a:lnTo>
                  <a:pt x="125" y="24"/>
                </a:lnTo>
                <a:lnTo>
                  <a:pt x="146" y="16"/>
                </a:lnTo>
                <a:lnTo>
                  <a:pt x="169" y="8"/>
                </a:lnTo>
                <a:lnTo>
                  <a:pt x="192" y="3"/>
                </a:lnTo>
                <a:lnTo>
                  <a:pt x="215" y="0"/>
                </a:lnTo>
                <a:lnTo>
                  <a:pt x="239" y="0"/>
                </a:lnTo>
                <a:lnTo>
                  <a:pt x="4328" y="140"/>
                </a:lnTo>
                <a:lnTo>
                  <a:pt x="4328" y="140"/>
                </a:lnTo>
                <a:lnTo>
                  <a:pt x="4352" y="142"/>
                </a:lnTo>
                <a:lnTo>
                  <a:pt x="4375" y="146"/>
                </a:lnTo>
                <a:lnTo>
                  <a:pt x="4398" y="153"/>
                </a:lnTo>
                <a:lnTo>
                  <a:pt x="4421" y="163"/>
                </a:lnTo>
                <a:lnTo>
                  <a:pt x="4442" y="172"/>
                </a:lnTo>
                <a:lnTo>
                  <a:pt x="4461" y="185"/>
                </a:lnTo>
                <a:lnTo>
                  <a:pt x="4479" y="200"/>
                </a:lnTo>
                <a:lnTo>
                  <a:pt x="4497" y="216"/>
                </a:lnTo>
                <a:lnTo>
                  <a:pt x="4512" y="234"/>
                </a:lnTo>
                <a:lnTo>
                  <a:pt x="4526" y="252"/>
                </a:lnTo>
                <a:lnTo>
                  <a:pt x="4538" y="273"/>
                </a:lnTo>
                <a:lnTo>
                  <a:pt x="4547" y="294"/>
                </a:lnTo>
                <a:lnTo>
                  <a:pt x="4556" y="316"/>
                </a:lnTo>
                <a:lnTo>
                  <a:pt x="4562" y="340"/>
                </a:lnTo>
                <a:lnTo>
                  <a:pt x="4565" y="363"/>
                </a:lnTo>
                <a:lnTo>
                  <a:pt x="4567" y="387"/>
                </a:lnTo>
                <a:lnTo>
                  <a:pt x="4567" y="2765"/>
                </a:lnTo>
                <a:close/>
              </a:path>
            </a:pathLst>
          </a:custGeom>
          <a:solidFill>
            <a:srgbClr val="C9D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914400" rtl="0" eaLnBrk="1" latinLnBrk="0" hangingPunct="1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" name="Title 35"/>
          <p:cNvSpPr>
            <a:spLocks noGrp="1"/>
          </p:cNvSpPr>
          <p:nvPr>
            <p:ph type="title" hasCustomPrompt="1"/>
          </p:nvPr>
        </p:nvSpPr>
        <p:spPr>
          <a:xfrm>
            <a:off x="876947" y="1180383"/>
            <a:ext cx="6282181" cy="2056285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55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SAA Separator</a:t>
            </a:r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8024971" y="266282"/>
            <a:ext cx="972753" cy="682476"/>
            <a:chOff x="8024971" y="266282"/>
            <a:chExt cx="972753" cy="682476"/>
          </a:xfrm>
        </p:grpSpPr>
        <p:sp>
          <p:nvSpPr>
            <p:cNvPr id="36" name="Freeform 59"/>
            <p:cNvSpPr>
              <a:spLocks/>
            </p:cNvSpPr>
            <p:nvPr/>
          </p:nvSpPr>
          <p:spPr bwMode="auto">
            <a:xfrm>
              <a:off x="8106248" y="290795"/>
              <a:ext cx="810194" cy="461862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6" y="0"/>
                </a:cxn>
                <a:cxn ang="0">
                  <a:pos x="66" y="70"/>
                </a:cxn>
              </a:cxnLst>
              <a:rect l="0" t="0" r="r" b="b"/>
              <a:pathLst>
                <a:path w="1256" h="716">
                  <a:moveTo>
                    <a:pt x="66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6" y="0"/>
                  </a:lnTo>
                  <a:lnTo>
                    <a:pt x="66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8070125" y="266282"/>
              <a:ext cx="882441" cy="504436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8" y="0"/>
                </a:cxn>
                <a:cxn ang="0">
                  <a:pos x="1278" y="0"/>
                </a:cxn>
                <a:cxn ang="0">
                  <a:pos x="1296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2" y="28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2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6" y="780"/>
                </a:cxn>
                <a:cxn ang="0">
                  <a:pos x="1278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2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2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8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8" y="0"/>
                  </a:lnTo>
                  <a:lnTo>
                    <a:pt x="1278" y="0"/>
                  </a:lnTo>
                  <a:lnTo>
                    <a:pt x="1296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2" y="28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2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6" y="780"/>
                  </a:lnTo>
                  <a:lnTo>
                    <a:pt x="1278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2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8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72"/>
                </a:cxn>
                <a:cxn ang="0">
                  <a:pos x="724" y="460"/>
                </a:cxn>
                <a:cxn ang="0">
                  <a:pos x="492" y="0"/>
                </a:cxn>
                <a:cxn ang="0">
                  <a:pos x="346" y="460"/>
                </a:cxn>
                <a:cxn ang="0">
                  <a:pos x="346" y="314"/>
                </a:cxn>
                <a:cxn ang="0">
                  <a:pos x="342" y="302"/>
                </a:cxn>
                <a:cxn ang="0">
                  <a:pos x="334" y="288"/>
                </a:cxn>
                <a:cxn ang="0">
                  <a:pos x="314" y="272"/>
                </a:cxn>
                <a:cxn ang="0">
                  <a:pos x="298" y="266"/>
                </a:cxn>
                <a:cxn ang="0">
                  <a:pos x="326" y="254"/>
                </a:cxn>
                <a:cxn ang="0">
                  <a:pos x="340" y="242"/>
                </a:cxn>
                <a:cxn ang="0">
                  <a:pos x="344" y="228"/>
                </a:cxn>
                <a:cxn ang="0">
                  <a:pos x="346" y="72"/>
                </a:cxn>
                <a:cxn ang="0">
                  <a:pos x="344" y="56"/>
                </a:cxn>
                <a:cxn ang="0">
                  <a:pos x="338" y="30"/>
                </a:cxn>
                <a:cxn ang="0">
                  <a:pos x="322" y="12"/>
                </a:cxn>
                <a:cxn ang="0">
                  <a:pos x="294" y="2"/>
                </a:cxn>
                <a:cxn ang="0">
                  <a:pos x="0" y="0"/>
                </a:cxn>
                <a:cxn ang="0">
                  <a:pos x="32" y="72"/>
                </a:cxn>
                <a:cxn ang="0">
                  <a:pos x="0" y="460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44" y="302"/>
                </a:cxn>
                <a:cxn ang="0">
                  <a:pos x="258" y="310"/>
                </a:cxn>
                <a:cxn ang="0">
                  <a:pos x="268" y="322"/>
                </a:cxn>
                <a:cxn ang="0">
                  <a:pos x="270" y="348"/>
                </a:cxn>
                <a:cxn ang="0">
                  <a:pos x="440" y="530"/>
                </a:cxn>
                <a:cxn ang="0">
                  <a:pos x="620" y="370"/>
                </a:cxn>
                <a:cxn ang="0">
                  <a:pos x="1028" y="530"/>
                </a:cxn>
                <a:cxn ang="0">
                  <a:pos x="1044" y="530"/>
                </a:cxn>
                <a:cxn ang="0">
                  <a:pos x="1072" y="524"/>
                </a:cxn>
                <a:cxn ang="0">
                  <a:pos x="1090" y="510"/>
                </a:cxn>
                <a:cxn ang="0">
                  <a:pos x="1098" y="480"/>
                </a:cxn>
                <a:cxn ang="0">
                  <a:pos x="1100" y="72"/>
                </a:cxn>
                <a:cxn ang="0">
                  <a:pos x="1098" y="60"/>
                </a:cxn>
                <a:cxn ang="0">
                  <a:pos x="1090" y="36"/>
                </a:cxn>
                <a:cxn ang="0">
                  <a:pos x="1076" y="16"/>
                </a:cxn>
                <a:cxn ang="0">
                  <a:pos x="1060" y="6"/>
                </a:cxn>
                <a:cxn ang="0">
                  <a:pos x="1040" y="0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60"/>
                  </a:lnTo>
                  <a:lnTo>
                    <a:pt x="724" y="460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2" y="460"/>
                  </a:lnTo>
                  <a:lnTo>
                    <a:pt x="346" y="460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4" y="308"/>
                  </a:lnTo>
                  <a:lnTo>
                    <a:pt x="342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2" y="234"/>
                  </a:lnTo>
                  <a:lnTo>
                    <a:pt x="344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4" y="56"/>
                  </a:lnTo>
                  <a:lnTo>
                    <a:pt x="342" y="42"/>
                  </a:lnTo>
                  <a:lnTo>
                    <a:pt x="338" y="30"/>
                  </a:lnTo>
                  <a:lnTo>
                    <a:pt x="332" y="20"/>
                  </a:lnTo>
                  <a:lnTo>
                    <a:pt x="322" y="12"/>
                  </a:lnTo>
                  <a:lnTo>
                    <a:pt x="310" y="6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32" y="72"/>
                  </a:lnTo>
                  <a:lnTo>
                    <a:pt x="32" y="460"/>
                  </a:lnTo>
                  <a:lnTo>
                    <a:pt x="0" y="460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4"/>
                  </a:lnTo>
                  <a:lnTo>
                    <a:pt x="258" y="310"/>
                  </a:lnTo>
                  <a:lnTo>
                    <a:pt x="264" y="314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0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4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50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0" y="6"/>
                  </a:lnTo>
                  <a:lnTo>
                    <a:pt x="1052" y="4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458"/>
                </a:cxn>
                <a:cxn ang="0">
                  <a:pos x="492" y="0"/>
                </a:cxn>
                <a:cxn ang="0">
                  <a:pos x="346" y="314"/>
                </a:cxn>
                <a:cxn ang="0">
                  <a:pos x="344" y="302"/>
                </a:cxn>
                <a:cxn ang="0">
                  <a:pos x="326" y="280"/>
                </a:cxn>
                <a:cxn ang="0">
                  <a:pos x="298" y="266"/>
                </a:cxn>
                <a:cxn ang="0">
                  <a:pos x="314" y="260"/>
                </a:cxn>
                <a:cxn ang="0">
                  <a:pos x="340" y="242"/>
                </a:cxn>
                <a:cxn ang="0">
                  <a:pos x="346" y="214"/>
                </a:cxn>
                <a:cxn ang="0">
                  <a:pos x="346" y="56"/>
                </a:cxn>
                <a:cxn ang="0">
                  <a:pos x="332" y="18"/>
                </a:cxn>
                <a:cxn ang="0">
                  <a:pos x="310" y="4"/>
                </a:cxn>
                <a:cxn ang="0">
                  <a:pos x="0" y="0"/>
                </a:cxn>
                <a:cxn ang="0">
                  <a:pos x="32" y="458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58" y="310"/>
                </a:cxn>
                <a:cxn ang="0">
                  <a:pos x="270" y="330"/>
                </a:cxn>
                <a:cxn ang="0">
                  <a:pos x="442" y="530"/>
                </a:cxn>
                <a:cxn ang="0">
                  <a:pos x="664" y="530"/>
                </a:cxn>
                <a:cxn ang="0">
                  <a:pos x="1044" y="530"/>
                </a:cxn>
                <a:cxn ang="0">
                  <a:pos x="1082" y="518"/>
                </a:cxn>
                <a:cxn ang="0">
                  <a:pos x="1096" y="496"/>
                </a:cxn>
                <a:cxn ang="0">
                  <a:pos x="1100" y="72"/>
                </a:cxn>
                <a:cxn ang="0">
                  <a:pos x="1096" y="48"/>
                </a:cxn>
                <a:cxn ang="0">
                  <a:pos x="1082" y="22"/>
                </a:cxn>
                <a:cxn ang="0">
                  <a:pos x="1062" y="6"/>
                </a:cxn>
                <a:cxn ang="0">
                  <a:pos x="1028" y="0"/>
                </a:cxn>
                <a:cxn ang="0">
                  <a:pos x="1028" y="0"/>
                </a:cxn>
                <a:cxn ang="0">
                  <a:pos x="1060" y="8"/>
                </a:cxn>
                <a:cxn ang="0">
                  <a:pos x="1082" y="24"/>
                </a:cxn>
                <a:cxn ang="0">
                  <a:pos x="1096" y="50"/>
                </a:cxn>
                <a:cxn ang="0">
                  <a:pos x="1098" y="72"/>
                </a:cxn>
                <a:cxn ang="0">
                  <a:pos x="1098" y="480"/>
                </a:cxn>
                <a:cxn ang="0">
                  <a:pos x="1082" y="518"/>
                </a:cxn>
                <a:cxn ang="0">
                  <a:pos x="1058" y="528"/>
                </a:cxn>
                <a:cxn ang="0">
                  <a:pos x="664" y="530"/>
                </a:cxn>
                <a:cxn ang="0">
                  <a:pos x="440" y="530"/>
                </a:cxn>
                <a:cxn ang="0">
                  <a:pos x="272" y="348"/>
                </a:cxn>
                <a:cxn ang="0">
                  <a:pos x="264" y="314"/>
                </a:cxn>
                <a:cxn ang="0">
                  <a:pos x="252" y="304"/>
                </a:cxn>
                <a:cxn ang="0">
                  <a:pos x="106" y="300"/>
                </a:cxn>
                <a:cxn ang="0">
                  <a:pos x="0" y="460"/>
                </a:cxn>
                <a:cxn ang="0">
                  <a:pos x="0" y="74"/>
                </a:cxn>
                <a:cxn ang="0">
                  <a:pos x="274" y="0"/>
                </a:cxn>
                <a:cxn ang="0">
                  <a:pos x="322" y="12"/>
                </a:cxn>
                <a:cxn ang="0">
                  <a:pos x="342" y="42"/>
                </a:cxn>
                <a:cxn ang="0">
                  <a:pos x="346" y="214"/>
                </a:cxn>
                <a:cxn ang="0">
                  <a:pos x="342" y="234"/>
                </a:cxn>
                <a:cxn ang="0">
                  <a:pos x="326" y="254"/>
                </a:cxn>
                <a:cxn ang="0">
                  <a:pos x="298" y="266"/>
                </a:cxn>
                <a:cxn ang="0">
                  <a:pos x="326" y="280"/>
                </a:cxn>
                <a:cxn ang="0">
                  <a:pos x="340" y="296"/>
                </a:cxn>
                <a:cxn ang="0">
                  <a:pos x="344" y="308"/>
                </a:cxn>
                <a:cxn ang="0">
                  <a:pos x="382" y="460"/>
                </a:cxn>
                <a:cxn ang="0">
                  <a:pos x="724" y="460"/>
                </a:cxn>
                <a:cxn ang="0">
                  <a:pos x="724" y="72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1028" y="0"/>
                  </a:ln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58"/>
                  </a:lnTo>
                  <a:lnTo>
                    <a:pt x="724" y="458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0" y="458"/>
                  </a:lnTo>
                  <a:lnTo>
                    <a:pt x="346" y="458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6" y="308"/>
                  </a:lnTo>
                  <a:lnTo>
                    <a:pt x="344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4" y="234"/>
                  </a:lnTo>
                  <a:lnTo>
                    <a:pt x="346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6" y="56"/>
                  </a:lnTo>
                  <a:lnTo>
                    <a:pt x="344" y="42"/>
                  </a:lnTo>
                  <a:lnTo>
                    <a:pt x="338" y="30"/>
                  </a:lnTo>
                  <a:lnTo>
                    <a:pt x="332" y="18"/>
                  </a:lnTo>
                  <a:lnTo>
                    <a:pt x="332" y="18"/>
                  </a:lnTo>
                  <a:lnTo>
                    <a:pt x="322" y="10"/>
                  </a:lnTo>
                  <a:lnTo>
                    <a:pt x="310" y="4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2" y="72"/>
                  </a:lnTo>
                  <a:lnTo>
                    <a:pt x="32" y="458"/>
                  </a:lnTo>
                  <a:lnTo>
                    <a:pt x="0" y="458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6"/>
                  </a:lnTo>
                  <a:lnTo>
                    <a:pt x="258" y="310"/>
                  </a:lnTo>
                  <a:lnTo>
                    <a:pt x="264" y="316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2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6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48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2" y="6"/>
                  </a:lnTo>
                  <a:lnTo>
                    <a:pt x="1052" y="2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40" y="2"/>
                  </a:lnTo>
                  <a:lnTo>
                    <a:pt x="1052" y="4"/>
                  </a:lnTo>
                  <a:lnTo>
                    <a:pt x="1060" y="8"/>
                  </a:lnTo>
                  <a:lnTo>
                    <a:pt x="1068" y="12"/>
                  </a:lnTo>
                  <a:lnTo>
                    <a:pt x="1076" y="18"/>
                  </a:lnTo>
                  <a:lnTo>
                    <a:pt x="1082" y="24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96" y="50"/>
                  </a:lnTo>
                  <a:lnTo>
                    <a:pt x="1098" y="60"/>
                  </a:lnTo>
                  <a:lnTo>
                    <a:pt x="1098" y="60"/>
                  </a:lnTo>
                  <a:lnTo>
                    <a:pt x="1098" y="72"/>
                  </a:lnTo>
                  <a:lnTo>
                    <a:pt x="1098" y="460"/>
                  </a:lnTo>
                  <a:lnTo>
                    <a:pt x="1098" y="460"/>
                  </a:lnTo>
                  <a:lnTo>
                    <a:pt x="1098" y="480"/>
                  </a:lnTo>
                  <a:lnTo>
                    <a:pt x="1094" y="496"/>
                  </a:lnTo>
                  <a:lnTo>
                    <a:pt x="1088" y="508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72" y="524"/>
                  </a:lnTo>
                  <a:lnTo>
                    <a:pt x="1058" y="528"/>
                  </a:lnTo>
                  <a:lnTo>
                    <a:pt x="1044" y="530"/>
                  </a:lnTo>
                  <a:lnTo>
                    <a:pt x="1028" y="530"/>
                  </a:lnTo>
                  <a:lnTo>
                    <a:pt x="664" y="530"/>
                  </a:lnTo>
                  <a:lnTo>
                    <a:pt x="620" y="370"/>
                  </a:lnTo>
                  <a:lnTo>
                    <a:pt x="480" y="370"/>
                  </a:lnTo>
                  <a:lnTo>
                    <a:pt x="440" y="530"/>
                  </a:lnTo>
                  <a:lnTo>
                    <a:pt x="272" y="530"/>
                  </a:lnTo>
                  <a:lnTo>
                    <a:pt x="272" y="348"/>
                  </a:lnTo>
                  <a:lnTo>
                    <a:pt x="272" y="348"/>
                  </a:lnTo>
                  <a:lnTo>
                    <a:pt x="270" y="330"/>
                  </a:lnTo>
                  <a:lnTo>
                    <a:pt x="268" y="322"/>
                  </a:lnTo>
                  <a:lnTo>
                    <a:pt x="264" y="314"/>
                  </a:lnTo>
                  <a:lnTo>
                    <a:pt x="264" y="314"/>
                  </a:lnTo>
                  <a:lnTo>
                    <a:pt x="260" y="308"/>
                  </a:lnTo>
                  <a:lnTo>
                    <a:pt x="252" y="304"/>
                  </a:lnTo>
                  <a:lnTo>
                    <a:pt x="244" y="302"/>
                  </a:lnTo>
                  <a:lnTo>
                    <a:pt x="232" y="300"/>
                  </a:lnTo>
                  <a:lnTo>
                    <a:pt x="106" y="300"/>
                  </a:lnTo>
                  <a:lnTo>
                    <a:pt x="106" y="530"/>
                  </a:lnTo>
                  <a:lnTo>
                    <a:pt x="0" y="530"/>
                  </a:lnTo>
                  <a:lnTo>
                    <a:pt x="0" y="460"/>
                  </a:lnTo>
                  <a:lnTo>
                    <a:pt x="32" y="460"/>
                  </a:lnTo>
                  <a:lnTo>
                    <a:pt x="32" y="72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94" y="2"/>
                  </a:lnTo>
                  <a:lnTo>
                    <a:pt x="310" y="6"/>
                  </a:lnTo>
                  <a:lnTo>
                    <a:pt x="322" y="12"/>
                  </a:lnTo>
                  <a:lnTo>
                    <a:pt x="332" y="20"/>
                  </a:lnTo>
                  <a:lnTo>
                    <a:pt x="338" y="30"/>
                  </a:lnTo>
                  <a:lnTo>
                    <a:pt x="342" y="42"/>
                  </a:lnTo>
                  <a:lnTo>
                    <a:pt x="344" y="56"/>
                  </a:lnTo>
                  <a:lnTo>
                    <a:pt x="346" y="72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44" y="228"/>
                  </a:lnTo>
                  <a:lnTo>
                    <a:pt x="342" y="234"/>
                  </a:lnTo>
                  <a:lnTo>
                    <a:pt x="340" y="240"/>
                  </a:lnTo>
                  <a:lnTo>
                    <a:pt x="334" y="248"/>
                  </a:lnTo>
                  <a:lnTo>
                    <a:pt x="326" y="254"/>
                  </a:lnTo>
                  <a:lnTo>
                    <a:pt x="314" y="260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72"/>
                  </a:lnTo>
                  <a:lnTo>
                    <a:pt x="326" y="280"/>
                  </a:lnTo>
                  <a:lnTo>
                    <a:pt x="334" y="288"/>
                  </a:lnTo>
                  <a:lnTo>
                    <a:pt x="340" y="296"/>
                  </a:lnTo>
                  <a:lnTo>
                    <a:pt x="340" y="296"/>
                  </a:lnTo>
                  <a:lnTo>
                    <a:pt x="342" y="302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46" y="314"/>
                  </a:lnTo>
                  <a:lnTo>
                    <a:pt x="346" y="460"/>
                  </a:lnTo>
                  <a:lnTo>
                    <a:pt x="382" y="460"/>
                  </a:lnTo>
                  <a:lnTo>
                    <a:pt x="492" y="0"/>
                  </a:lnTo>
                  <a:lnTo>
                    <a:pt x="610" y="0"/>
                  </a:lnTo>
                  <a:lnTo>
                    <a:pt x="724" y="460"/>
                  </a:lnTo>
                  <a:lnTo>
                    <a:pt x="756" y="460"/>
                  </a:lnTo>
                  <a:lnTo>
                    <a:pt x="756" y="72"/>
                  </a:lnTo>
                  <a:lnTo>
                    <a:pt x="724" y="72"/>
                  </a:lnTo>
                  <a:lnTo>
                    <a:pt x="724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0" y="266"/>
                </a:cxn>
                <a:cxn ang="0">
                  <a:pos x="116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62" y="0"/>
                  </a:ln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0" y="266"/>
                  </a:lnTo>
                  <a:lnTo>
                    <a:pt x="116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4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88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4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88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6"/>
                </a:cxn>
                <a:cxn ang="0">
                  <a:pos x="190" y="376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90" y="16"/>
                </a:cxn>
                <a:cxn ang="0">
                  <a:pos x="190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64" y="2"/>
                </a:cxn>
                <a:cxn ang="0">
                  <a:pos x="176" y="4"/>
                </a:cxn>
                <a:cxn ang="0">
                  <a:pos x="184" y="10"/>
                </a:cxn>
                <a:cxn ang="0">
                  <a:pos x="188" y="16"/>
                </a:cxn>
                <a:cxn ang="0">
                  <a:pos x="188" y="16"/>
                </a:cxn>
                <a:cxn ang="0">
                  <a:pos x="192" y="22"/>
                </a:cxn>
                <a:cxn ang="0">
                  <a:pos x="194" y="30"/>
                </a:cxn>
                <a:cxn ang="0">
                  <a:pos x="194" y="42"/>
                </a:cxn>
                <a:cxn ang="0">
                  <a:pos x="194" y="348"/>
                </a:cxn>
                <a:cxn ang="0">
                  <a:pos x="194" y="348"/>
                </a:cxn>
                <a:cxn ang="0">
                  <a:pos x="194" y="364"/>
                </a:cxn>
                <a:cxn ang="0">
                  <a:pos x="192" y="370"/>
                </a:cxn>
                <a:cxn ang="0">
                  <a:pos x="190" y="374"/>
                </a:cxn>
                <a:cxn ang="0">
                  <a:pos x="190" y="374"/>
                </a:cxn>
                <a:cxn ang="0">
                  <a:pos x="186" y="380"/>
                </a:cxn>
                <a:cxn ang="0">
                  <a:pos x="180" y="382"/>
                </a:cxn>
                <a:cxn ang="0">
                  <a:pos x="170" y="386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2" y="38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0"/>
                  </a:ln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6"/>
                  </a:lnTo>
                  <a:lnTo>
                    <a:pt x="190" y="376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64" y="2"/>
                  </a:lnTo>
                  <a:lnTo>
                    <a:pt x="176" y="4"/>
                  </a:lnTo>
                  <a:lnTo>
                    <a:pt x="184" y="10"/>
                  </a:lnTo>
                  <a:lnTo>
                    <a:pt x="188" y="16"/>
                  </a:lnTo>
                  <a:lnTo>
                    <a:pt x="188" y="16"/>
                  </a:lnTo>
                  <a:lnTo>
                    <a:pt x="192" y="22"/>
                  </a:lnTo>
                  <a:lnTo>
                    <a:pt x="194" y="30"/>
                  </a:lnTo>
                  <a:lnTo>
                    <a:pt x="194" y="42"/>
                  </a:lnTo>
                  <a:lnTo>
                    <a:pt x="194" y="348"/>
                  </a:lnTo>
                  <a:lnTo>
                    <a:pt x="194" y="348"/>
                  </a:lnTo>
                  <a:lnTo>
                    <a:pt x="194" y="364"/>
                  </a:lnTo>
                  <a:lnTo>
                    <a:pt x="192" y="370"/>
                  </a:lnTo>
                  <a:lnTo>
                    <a:pt x="190" y="374"/>
                  </a:lnTo>
                  <a:lnTo>
                    <a:pt x="190" y="374"/>
                  </a:lnTo>
                  <a:lnTo>
                    <a:pt x="186" y="380"/>
                  </a:lnTo>
                  <a:lnTo>
                    <a:pt x="180" y="382"/>
                  </a:lnTo>
                  <a:lnTo>
                    <a:pt x="170" y="386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2" y="38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6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4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2"/>
                </a:cxn>
                <a:cxn ang="0">
                  <a:pos x="128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6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4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2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8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6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40" y="2"/>
                </a:cxn>
                <a:cxn ang="0">
                  <a:pos x="148" y="4"/>
                </a:cxn>
                <a:cxn ang="0">
                  <a:pos x="154" y="8"/>
                </a:cxn>
                <a:cxn ang="0">
                  <a:pos x="160" y="12"/>
                </a:cxn>
                <a:cxn ang="0">
                  <a:pos x="162" y="18"/>
                </a:cxn>
                <a:cxn ang="0">
                  <a:pos x="164" y="24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120"/>
                </a:cxn>
                <a:cxn ang="0">
                  <a:pos x="168" y="120"/>
                </a:cxn>
                <a:cxn ang="0">
                  <a:pos x="166" y="132"/>
                </a:cxn>
                <a:cxn ang="0">
                  <a:pos x="164" y="138"/>
                </a:cxn>
                <a:cxn ang="0">
                  <a:pos x="162" y="144"/>
                </a:cxn>
                <a:cxn ang="0">
                  <a:pos x="158" y="150"/>
                </a:cxn>
                <a:cxn ang="0">
                  <a:pos x="152" y="154"/>
                </a:cxn>
                <a:cxn ang="0">
                  <a:pos x="144" y="158"/>
                </a:cxn>
                <a:cxn ang="0">
                  <a:pos x="134" y="160"/>
                </a:cxn>
                <a:cxn ang="0">
                  <a:pos x="134" y="162"/>
                </a:cxn>
                <a:cxn ang="0">
                  <a:pos x="134" y="160"/>
                </a:cxn>
                <a:cxn ang="0">
                  <a:pos x="2" y="16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0"/>
                  </a:ln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8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6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0" y="2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60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6" y="132"/>
                  </a:lnTo>
                  <a:lnTo>
                    <a:pt x="164" y="138"/>
                  </a:lnTo>
                  <a:lnTo>
                    <a:pt x="162" y="144"/>
                  </a:lnTo>
                  <a:lnTo>
                    <a:pt x="158" y="150"/>
                  </a:lnTo>
                  <a:lnTo>
                    <a:pt x="152" y="154"/>
                  </a:lnTo>
                  <a:lnTo>
                    <a:pt x="144" y="158"/>
                  </a:lnTo>
                  <a:lnTo>
                    <a:pt x="134" y="160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2" y="16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3" name="Group 116"/>
            <p:cNvGrpSpPr/>
            <p:nvPr userDrawn="1"/>
          </p:nvGrpSpPr>
          <p:grpSpPr>
            <a:xfrm>
              <a:off x="8024971" y="851993"/>
              <a:ext cx="972753" cy="96765"/>
              <a:chOff x="8024971" y="851993"/>
              <a:chExt cx="972753" cy="96765"/>
            </a:xfrm>
          </p:grpSpPr>
          <p:sp>
            <p:nvSpPr>
              <p:cNvPr id="74" name="Freeform 69"/>
              <p:cNvSpPr>
                <a:spLocks/>
              </p:cNvSpPr>
              <p:nvPr/>
            </p:nvSpPr>
            <p:spPr bwMode="auto">
              <a:xfrm>
                <a:off x="8024971" y="857157"/>
                <a:ext cx="56765" cy="69666"/>
              </a:xfrm>
              <a:custGeom>
                <a:avLst/>
                <a:gdLst/>
                <a:ahLst/>
                <a:cxnLst>
                  <a:cxn ang="0">
                    <a:pos x="42" y="66"/>
                  </a:cxn>
                  <a:cxn ang="0">
                    <a:pos x="38" y="108"/>
                  </a:cxn>
                  <a:cxn ang="0">
                    <a:pos x="24" y="108"/>
                  </a:cxn>
                  <a:cxn ang="0">
                    <a:pos x="30" y="6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54"/>
                  </a:cxn>
                  <a:cxn ang="0">
                    <a:pos x="40" y="54"/>
                  </a:cxn>
                  <a:cxn ang="0">
                    <a:pos x="76" y="0"/>
                  </a:cxn>
                  <a:cxn ang="0">
                    <a:pos x="88" y="0"/>
                  </a:cxn>
                  <a:cxn ang="0">
                    <a:pos x="42" y="66"/>
                  </a:cxn>
                </a:cxnLst>
                <a:rect l="0" t="0" r="r" b="b"/>
                <a:pathLst>
                  <a:path w="88" h="108">
                    <a:moveTo>
                      <a:pt x="42" y="66"/>
                    </a:moveTo>
                    <a:lnTo>
                      <a:pt x="38" y="108"/>
                    </a:lnTo>
                    <a:lnTo>
                      <a:pt x="24" y="108"/>
                    </a:lnTo>
                    <a:lnTo>
                      <a:pt x="30" y="6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54"/>
                    </a:lnTo>
                    <a:lnTo>
                      <a:pt x="40" y="54"/>
                    </a:lnTo>
                    <a:lnTo>
                      <a:pt x="76" y="0"/>
                    </a:lnTo>
                    <a:lnTo>
                      <a:pt x="88" y="0"/>
                    </a:lnTo>
                    <a:lnTo>
                      <a:pt x="42" y="6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0"/>
              <p:cNvSpPr>
                <a:spLocks noEditPoints="1"/>
              </p:cNvSpPr>
              <p:nvPr/>
            </p:nvSpPr>
            <p:spPr bwMode="auto">
              <a:xfrm>
                <a:off x="807399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6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1"/>
              <p:cNvSpPr>
                <a:spLocks/>
              </p:cNvSpPr>
              <p:nvPr/>
            </p:nvSpPr>
            <p:spPr bwMode="auto">
              <a:xfrm>
                <a:off x="8137211" y="873928"/>
                <a:ext cx="47734" cy="52895"/>
              </a:xfrm>
              <a:custGeom>
                <a:avLst/>
                <a:gdLst/>
                <a:ahLst/>
                <a:cxnLst>
                  <a:cxn ang="0">
                    <a:pos x="54" y="82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44" y="78"/>
                  </a:cxn>
                  <a:cxn ang="0">
                    <a:pos x="44" y="78"/>
                  </a:cxn>
                  <a:cxn ang="0">
                    <a:pos x="36" y="82"/>
                  </a:cxn>
                  <a:cxn ang="0">
                    <a:pos x="36" y="82"/>
                  </a:cxn>
                  <a:cxn ang="0">
                    <a:pos x="28" y="82"/>
                  </a:cxn>
                  <a:cxn ang="0">
                    <a:pos x="28" y="82"/>
                  </a:cxn>
                  <a:cxn ang="0">
                    <a:pos x="20" y="82"/>
                  </a:cxn>
                  <a:cxn ang="0">
                    <a:pos x="20" y="82"/>
                  </a:cxn>
                  <a:cxn ang="0">
                    <a:pos x="12" y="82"/>
                  </a:cxn>
                  <a:cxn ang="0">
                    <a:pos x="12" y="82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2" y="70"/>
                  </a:cxn>
                  <a:cxn ang="0">
                    <a:pos x="2" y="70"/>
                  </a:cxn>
                  <a:cxn ang="0">
                    <a:pos x="0" y="58"/>
                  </a:cxn>
                  <a:cxn ang="0">
                    <a:pos x="8" y="0"/>
                  </a:cxn>
                  <a:cxn ang="0">
                    <a:pos x="20" y="0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12" y="58"/>
                  </a:cxn>
                  <a:cxn ang="0">
                    <a:pos x="12" y="58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8" y="70"/>
                  </a:cxn>
                  <a:cxn ang="0">
                    <a:pos x="18" y="70"/>
                  </a:cxn>
                  <a:cxn ang="0">
                    <a:pos x="20" y="72"/>
                  </a:cxn>
                  <a:cxn ang="0">
                    <a:pos x="26" y="72"/>
                  </a:cxn>
                  <a:cxn ang="0">
                    <a:pos x="26" y="72"/>
                  </a:cxn>
                  <a:cxn ang="0">
                    <a:pos x="34" y="72"/>
                  </a:cxn>
                  <a:cxn ang="0">
                    <a:pos x="34" y="72"/>
                  </a:cxn>
                  <a:cxn ang="0">
                    <a:pos x="42" y="70"/>
                  </a:cxn>
                  <a:cxn ang="0">
                    <a:pos x="42" y="70"/>
                  </a:cxn>
                  <a:cxn ang="0">
                    <a:pos x="48" y="66"/>
                  </a:cxn>
                  <a:cxn ang="0">
                    <a:pos x="48" y="66"/>
                  </a:cxn>
                  <a:cxn ang="0">
                    <a:pos x="54" y="64"/>
                  </a:cxn>
                  <a:cxn ang="0">
                    <a:pos x="62" y="0"/>
                  </a:cxn>
                  <a:cxn ang="0">
                    <a:pos x="74" y="0"/>
                  </a:cxn>
                  <a:cxn ang="0">
                    <a:pos x="64" y="82"/>
                  </a:cxn>
                  <a:cxn ang="0">
                    <a:pos x="54" y="82"/>
                  </a:cxn>
                </a:cxnLst>
                <a:rect l="0" t="0" r="r" b="b"/>
                <a:pathLst>
                  <a:path w="74" h="82">
                    <a:moveTo>
                      <a:pt x="54" y="82"/>
                    </a:moveTo>
                    <a:lnTo>
                      <a:pt x="54" y="72"/>
                    </a:lnTo>
                    <a:lnTo>
                      <a:pt x="54" y="72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0" y="82"/>
                    </a:lnTo>
                    <a:lnTo>
                      <a:pt x="20" y="82"/>
                    </a:lnTo>
                    <a:lnTo>
                      <a:pt x="12" y="82"/>
                    </a:lnTo>
                    <a:lnTo>
                      <a:pt x="12" y="82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0" y="72"/>
                    </a:lnTo>
                    <a:lnTo>
                      <a:pt x="26" y="72"/>
                    </a:lnTo>
                    <a:lnTo>
                      <a:pt x="26" y="72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4" y="64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64" y="82"/>
                    </a:lnTo>
                    <a:lnTo>
                      <a:pt x="54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2"/>
              <p:cNvSpPr>
                <a:spLocks/>
              </p:cNvSpPr>
              <p:nvPr/>
            </p:nvSpPr>
            <p:spPr bwMode="auto">
              <a:xfrm>
                <a:off x="8195267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4" y="12"/>
                  </a:cxn>
                  <a:cxn ang="0">
                    <a:pos x="34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4" y="12"/>
                  </a:cxn>
                  <a:cxn ang="0">
                    <a:pos x="34" y="12"/>
                  </a:cxn>
                </a:cxnLst>
                <a:rect l="0" t="0" r="r" b="b"/>
                <a:pathLst>
                  <a:path w="54" h="82">
                    <a:moveTo>
                      <a:pt x="34" y="12"/>
                    </a:moveTo>
                    <a:lnTo>
                      <a:pt x="34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4" y="12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3"/>
              <p:cNvSpPr>
                <a:spLocks/>
              </p:cNvSpPr>
              <p:nvPr/>
            </p:nvSpPr>
            <p:spPr bwMode="auto">
              <a:xfrm>
                <a:off x="8267513" y="857157"/>
                <a:ext cx="63216" cy="69666"/>
              </a:xfrm>
              <a:custGeom>
                <a:avLst/>
                <a:gdLst/>
                <a:ahLst/>
                <a:cxnLst>
                  <a:cxn ang="0">
                    <a:pos x="84" y="108"/>
                  </a:cxn>
                  <a:cxn ang="0">
                    <a:pos x="66" y="108"/>
                  </a:cxn>
                  <a:cxn ang="0">
                    <a:pos x="24" y="10"/>
                  </a:cxn>
                  <a:cxn ang="0">
                    <a:pos x="22" y="10"/>
                  </a:cxn>
                  <a:cxn ang="0">
                    <a:pos x="12" y="108"/>
                  </a:cxn>
                  <a:cxn ang="0">
                    <a:pos x="0" y="108"/>
                  </a:cxn>
                  <a:cxn ang="0">
                    <a:pos x="14" y="0"/>
                  </a:cxn>
                  <a:cxn ang="0">
                    <a:pos x="32" y="0"/>
                  </a:cxn>
                  <a:cxn ang="0">
                    <a:pos x="74" y="94"/>
                  </a:cxn>
                  <a:cxn ang="0">
                    <a:pos x="76" y="94"/>
                  </a:cxn>
                  <a:cxn ang="0">
                    <a:pos x="86" y="0"/>
                  </a:cxn>
                  <a:cxn ang="0">
                    <a:pos x="98" y="0"/>
                  </a:cxn>
                  <a:cxn ang="0">
                    <a:pos x="84" y="108"/>
                  </a:cxn>
                </a:cxnLst>
                <a:rect l="0" t="0" r="r" b="b"/>
                <a:pathLst>
                  <a:path w="98" h="108">
                    <a:moveTo>
                      <a:pt x="84" y="108"/>
                    </a:moveTo>
                    <a:lnTo>
                      <a:pt x="66" y="108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12" y="108"/>
                    </a:lnTo>
                    <a:lnTo>
                      <a:pt x="0" y="108"/>
                    </a:lnTo>
                    <a:lnTo>
                      <a:pt x="14" y="0"/>
                    </a:lnTo>
                    <a:lnTo>
                      <a:pt x="32" y="0"/>
                    </a:lnTo>
                    <a:lnTo>
                      <a:pt x="74" y="94"/>
                    </a:lnTo>
                    <a:lnTo>
                      <a:pt x="76" y="94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84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4"/>
              <p:cNvSpPr>
                <a:spLocks noEditPoints="1"/>
              </p:cNvSpPr>
              <p:nvPr/>
            </p:nvSpPr>
            <p:spPr bwMode="auto">
              <a:xfrm>
                <a:off x="8338470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4" y="46"/>
                  </a:cxn>
                  <a:cxn ang="0">
                    <a:pos x="16" y="64"/>
                  </a:cxn>
                  <a:cxn ang="0">
                    <a:pos x="20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6" y="76"/>
                  </a:cxn>
                  <a:cxn ang="0">
                    <a:pos x="66" y="74"/>
                  </a:cxn>
                  <a:cxn ang="0">
                    <a:pos x="64" y="82"/>
                  </a:cxn>
                  <a:cxn ang="0">
                    <a:pos x="52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2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4" y="0"/>
                  </a:cxn>
                  <a:cxn ang="0">
                    <a:pos x="52" y="2"/>
                  </a:cxn>
                  <a:cxn ang="0">
                    <a:pos x="60" y="4"/>
                  </a:cxn>
                  <a:cxn ang="0">
                    <a:pos x="70" y="12"/>
                  </a:cxn>
                  <a:cxn ang="0">
                    <a:pos x="74" y="18"/>
                  </a:cxn>
                  <a:cxn ang="0">
                    <a:pos x="76" y="26"/>
                  </a:cxn>
                  <a:cxn ang="0">
                    <a:pos x="76" y="44"/>
                  </a:cxn>
                  <a:cxn ang="0">
                    <a:pos x="14" y="46"/>
                  </a:cxn>
                  <a:cxn ang="0">
                    <a:pos x="62" y="26"/>
                  </a:cxn>
                  <a:cxn ang="0">
                    <a:pos x="60" y="18"/>
                  </a:cxn>
                  <a:cxn ang="0">
                    <a:pos x="54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4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4" y="46"/>
                    </a:moveTo>
                    <a:lnTo>
                      <a:pt x="14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20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66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30" y="84"/>
                    </a:lnTo>
                    <a:lnTo>
                      <a:pt x="20" y="82"/>
                    </a:lnTo>
                    <a:lnTo>
                      <a:pt x="14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2" y="60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4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66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6" y="34"/>
                    </a:lnTo>
                    <a:lnTo>
                      <a:pt x="76" y="44"/>
                    </a:lnTo>
                    <a:lnTo>
                      <a:pt x="76" y="46"/>
                    </a:lnTo>
                    <a:lnTo>
                      <a:pt x="14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60" y="18"/>
                    </a:lnTo>
                    <a:lnTo>
                      <a:pt x="60" y="18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2" y="10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18" y="26"/>
                    </a:lnTo>
                    <a:lnTo>
                      <a:pt x="16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5"/>
              <p:cNvSpPr>
                <a:spLocks/>
              </p:cNvSpPr>
              <p:nvPr/>
            </p:nvSpPr>
            <p:spPr bwMode="auto">
              <a:xfrm>
                <a:off x="8395235" y="855866"/>
                <a:ext cx="34833" cy="70957"/>
              </a:xfrm>
              <a:custGeom>
                <a:avLst/>
                <a:gdLst/>
                <a:ahLst/>
                <a:cxnLst>
                  <a:cxn ang="0">
                    <a:pos x="30" y="38"/>
                  </a:cxn>
                  <a:cxn ang="0">
                    <a:pos x="24" y="90"/>
                  </a:cxn>
                  <a:cxn ang="0">
                    <a:pos x="24" y="90"/>
                  </a:cxn>
                  <a:cxn ang="0">
                    <a:pos x="22" y="96"/>
                  </a:cxn>
                  <a:cxn ang="0">
                    <a:pos x="22" y="96"/>
                  </a:cxn>
                  <a:cxn ang="0">
                    <a:pos x="24" y="100"/>
                  </a:cxn>
                  <a:cxn ang="0">
                    <a:pos x="24" y="100"/>
                  </a:cxn>
                  <a:cxn ang="0">
                    <a:pos x="28" y="100"/>
                  </a:cxn>
                  <a:cxn ang="0">
                    <a:pos x="28" y="100"/>
                  </a:cxn>
                  <a:cxn ang="0">
                    <a:pos x="34" y="100"/>
                  </a:cxn>
                  <a:cxn ang="0">
                    <a:pos x="44" y="100"/>
                  </a:cxn>
                  <a:cxn ang="0">
                    <a:pos x="44" y="110"/>
                  </a:cxn>
                  <a:cxn ang="0">
                    <a:pos x="32" y="110"/>
                  </a:cxn>
                  <a:cxn ang="0">
                    <a:pos x="32" y="110"/>
                  </a:cxn>
                  <a:cxn ang="0">
                    <a:pos x="22" y="110"/>
                  </a:cxn>
                  <a:cxn ang="0">
                    <a:pos x="22" y="110"/>
                  </a:cxn>
                  <a:cxn ang="0">
                    <a:pos x="14" y="108"/>
                  </a:cxn>
                  <a:cxn ang="0">
                    <a:pos x="14" y="108"/>
                  </a:cxn>
                  <a:cxn ang="0">
                    <a:pos x="12" y="104"/>
                  </a:cxn>
                  <a:cxn ang="0">
                    <a:pos x="10" y="102"/>
                  </a:cxn>
                  <a:cxn ang="0">
                    <a:pos x="10" y="102"/>
                  </a:cxn>
                  <a:cxn ang="0">
                    <a:pos x="10" y="90"/>
                  </a:cxn>
                  <a:cxn ang="0">
                    <a:pos x="18" y="38"/>
                  </a:cxn>
                  <a:cxn ang="0">
                    <a:pos x="0" y="38"/>
                  </a:cxn>
                  <a:cxn ang="0">
                    <a:pos x="2" y="28"/>
                  </a:cxn>
                  <a:cxn ang="0">
                    <a:pos x="18" y="28"/>
                  </a:cxn>
                  <a:cxn ang="0">
                    <a:pos x="22" y="4"/>
                  </a:cxn>
                  <a:cxn ang="0">
                    <a:pos x="22" y="4"/>
                  </a:cxn>
                  <a:cxn ang="0">
                    <a:pos x="24" y="4"/>
                  </a:cxn>
                  <a:cxn ang="0">
                    <a:pos x="24" y="4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0" y="28"/>
                  </a:cxn>
                  <a:cxn ang="0">
                    <a:pos x="54" y="28"/>
                  </a:cxn>
                  <a:cxn ang="0">
                    <a:pos x="52" y="38"/>
                  </a:cxn>
                  <a:cxn ang="0">
                    <a:pos x="30" y="38"/>
                  </a:cxn>
                </a:cxnLst>
                <a:rect l="0" t="0" r="r" b="b"/>
                <a:pathLst>
                  <a:path w="54" h="110">
                    <a:moveTo>
                      <a:pt x="30" y="38"/>
                    </a:moveTo>
                    <a:lnTo>
                      <a:pt x="24" y="90"/>
                    </a:lnTo>
                    <a:lnTo>
                      <a:pt x="24" y="90"/>
                    </a:lnTo>
                    <a:lnTo>
                      <a:pt x="22" y="96"/>
                    </a:lnTo>
                    <a:lnTo>
                      <a:pt x="22" y="96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8" y="100"/>
                    </a:lnTo>
                    <a:lnTo>
                      <a:pt x="28" y="100"/>
                    </a:lnTo>
                    <a:lnTo>
                      <a:pt x="34" y="100"/>
                    </a:lnTo>
                    <a:lnTo>
                      <a:pt x="44" y="100"/>
                    </a:lnTo>
                    <a:lnTo>
                      <a:pt x="44" y="110"/>
                    </a:lnTo>
                    <a:lnTo>
                      <a:pt x="32" y="110"/>
                    </a:lnTo>
                    <a:lnTo>
                      <a:pt x="32" y="110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12" y="104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10" y="90"/>
                    </a:lnTo>
                    <a:lnTo>
                      <a:pt x="18" y="38"/>
                    </a:lnTo>
                    <a:lnTo>
                      <a:pt x="0" y="38"/>
                    </a:lnTo>
                    <a:lnTo>
                      <a:pt x="2" y="28"/>
                    </a:lnTo>
                    <a:lnTo>
                      <a:pt x="18" y="28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0" y="28"/>
                    </a:lnTo>
                    <a:lnTo>
                      <a:pt x="54" y="28"/>
                    </a:lnTo>
                    <a:lnTo>
                      <a:pt x="52" y="38"/>
                    </a:lnTo>
                    <a:lnTo>
                      <a:pt x="30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6"/>
              <p:cNvSpPr>
                <a:spLocks/>
              </p:cNvSpPr>
              <p:nvPr/>
            </p:nvSpPr>
            <p:spPr bwMode="auto">
              <a:xfrm>
                <a:off x="8436519" y="873928"/>
                <a:ext cx="74827" cy="52895"/>
              </a:xfrm>
              <a:custGeom>
                <a:avLst/>
                <a:gdLst/>
                <a:ahLst/>
                <a:cxnLst>
                  <a:cxn ang="0">
                    <a:pos x="86" y="82"/>
                  </a:cxn>
                  <a:cxn ang="0">
                    <a:pos x="68" y="82"/>
                  </a:cxn>
                  <a:cxn ang="0">
                    <a:pos x="56" y="12"/>
                  </a:cxn>
                  <a:cxn ang="0">
                    <a:pos x="56" y="12"/>
                  </a:cxn>
                  <a:cxn ang="0">
                    <a:pos x="28" y="82"/>
                  </a:cxn>
                  <a:cxn ang="0">
                    <a:pos x="8" y="82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6" y="42"/>
                  </a:cxn>
                  <a:cxn ang="0">
                    <a:pos x="16" y="42"/>
                  </a:cxn>
                  <a:cxn ang="0">
                    <a:pos x="18" y="56"/>
                  </a:cxn>
                  <a:cxn ang="0">
                    <a:pos x="18" y="56"/>
                  </a:cxn>
                  <a:cxn ang="0">
                    <a:pos x="18" y="72"/>
                  </a:cxn>
                  <a:cxn ang="0">
                    <a:pos x="22" y="72"/>
                  </a:cxn>
                  <a:cxn ang="0">
                    <a:pos x="22" y="72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4" y="42"/>
                  </a:cxn>
                  <a:cxn ang="0">
                    <a:pos x="34" y="42"/>
                  </a:cxn>
                  <a:cxn ang="0">
                    <a:pos x="40" y="26"/>
                  </a:cxn>
                  <a:cxn ang="0">
                    <a:pos x="40" y="26"/>
                  </a:cxn>
                  <a:cxn ang="0">
                    <a:pos x="46" y="10"/>
                  </a:cxn>
                  <a:cxn ang="0">
                    <a:pos x="46" y="10"/>
                  </a:cxn>
                  <a:cxn ang="0">
                    <a:pos x="48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10"/>
                  </a:cxn>
                  <a:cxn ang="0">
                    <a:pos x="68" y="10"/>
                  </a:cxn>
                  <a:cxn ang="0">
                    <a:pos x="70" y="26"/>
                  </a:cxn>
                  <a:cxn ang="0">
                    <a:pos x="70" y="26"/>
                  </a:cxn>
                  <a:cxn ang="0">
                    <a:pos x="72" y="42"/>
                  </a:cxn>
                  <a:cxn ang="0">
                    <a:pos x="72" y="42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8" y="72"/>
                  </a:cxn>
                  <a:cxn ang="0">
                    <a:pos x="80" y="72"/>
                  </a:cxn>
                  <a:cxn ang="0">
                    <a:pos x="80" y="72"/>
                  </a:cxn>
                  <a:cxn ang="0">
                    <a:pos x="86" y="58"/>
                  </a:cxn>
                  <a:cxn ang="0">
                    <a:pos x="86" y="58"/>
                  </a:cxn>
                  <a:cxn ang="0">
                    <a:pos x="90" y="42"/>
                  </a:cxn>
                  <a:cxn ang="0">
                    <a:pos x="90" y="42"/>
                  </a:cxn>
                  <a:cxn ang="0">
                    <a:pos x="96" y="26"/>
                  </a:cxn>
                  <a:cxn ang="0">
                    <a:pos x="96" y="26"/>
                  </a:cxn>
                  <a:cxn ang="0">
                    <a:pos x="102" y="10"/>
                  </a:cxn>
                  <a:cxn ang="0">
                    <a:pos x="102" y="10"/>
                  </a:cxn>
                  <a:cxn ang="0">
                    <a:pos x="106" y="0"/>
                  </a:cxn>
                  <a:cxn ang="0">
                    <a:pos x="116" y="0"/>
                  </a:cxn>
                  <a:cxn ang="0">
                    <a:pos x="86" y="82"/>
                  </a:cxn>
                </a:cxnLst>
                <a:rect l="0" t="0" r="r" b="b"/>
                <a:pathLst>
                  <a:path w="116" h="82">
                    <a:moveTo>
                      <a:pt x="86" y="82"/>
                    </a:moveTo>
                    <a:lnTo>
                      <a:pt x="68" y="8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28" y="82"/>
                    </a:lnTo>
                    <a:lnTo>
                      <a:pt x="8" y="82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72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72" y="42"/>
                    </a:lnTo>
                    <a:lnTo>
                      <a:pt x="72" y="42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0" y="42"/>
                    </a:lnTo>
                    <a:lnTo>
                      <a:pt x="90" y="42"/>
                    </a:lnTo>
                    <a:lnTo>
                      <a:pt x="96" y="26"/>
                    </a:lnTo>
                    <a:lnTo>
                      <a:pt x="96" y="26"/>
                    </a:lnTo>
                    <a:lnTo>
                      <a:pt x="102" y="10"/>
                    </a:lnTo>
                    <a:lnTo>
                      <a:pt x="102" y="1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86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7"/>
              <p:cNvSpPr>
                <a:spLocks noEditPoints="1"/>
              </p:cNvSpPr>
              <p:nvPr/>
            </p:nvSpPr>
            <p:spPr bwMode="auto">
              <a:xfrm>
                <a:off x="851650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4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8"/>
              <p:cNvSpPr>
                <a:spLocks/>
              </p:cNvSpPr>
              <p:nvPr/>
            </p:nvSpPr>
            <p:spPr bwMode="auto">
              <a:xfrm>
                <a:off x="8577142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36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6" y="12"/>
                  </a:cxn>
                  <a:cxn ang="0">
                    <a:pos x="36" y="12"/>
                  </a:cxn>
                </a:cxnLst>
                <a:rect l="0" t="0" r="r" b="b"/>
                <a:pathLst>
                  <a:path w="54" h="82">
                    <a:moveTo>
                      <a:pt x="36" y="12"/>
                    </a:moveTo>
                    <a:lnTo>
                      <a:pt x="36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6" y="1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79"/>
              <p:cNvSpPr>
                <a:spLocks/>
              </p:cNvSpPr>
              <p:nvPr/>
            </p:nvSpPr>
            <p:spPr bwMode="auto">
              <a:xfrm>
                <a:off x="8614556" y="851996"/>
                <a:ext cx="49025" cy="74827"/>
              </a:xfrm>
              <a:custGeom>
                <a:avLst/>
                <a:gdLst/>
                <a:ahLst/>
                <a:cxnLst>
                  <a:cxn ang="0">
                    <a:pos x="54" y="116"/>
                  </a:cxn>
                  <a:cxn ang="0">
                    <a:pos x="18" y="72"/>
                  </a:cxn>
                  <a:cxn ang="0">
                    <a:pos x="12" y="116"/>
                  </a:cxn>
                  <a:cxn ang="0">
                    <a:pos x="0" y="116"/>
                  </a:cxn>
                  <a:cxn ang="0">
                    <a:pos x="14" y="0"/>
                  </a:cxn>
                  <a:cxn ang="0">
                    <a:pos x="26" y="0"/>
                  </a:cxn>
                  <a:cxn ang="0">
                    <a:pos x="18" y="70"/>
                  </a:cxn>
                  <a:cxn ang="0">
                    <a:pos x="60" y="34"/>
                  </a:cxn>
                  <a:cxn ang="0">
                    <a:pos x="76" y="34"/>
                  </a:cxn>
                  <a:cxn ang="0">
                    <a:pos x="32" y="70"/>
                  </a:cxn>
                  <a:cxn ang="0">
                    <a:pos x="70" y="116"/>
                  </a:cxn>
                  <a:cxn ang="0">
                    <a:pos x="54" y="116"/>
                  </a:cxn>
                </a:cxnLst>
                <a:rect l="0" t="0" r="r" b="b"/>
                <a:pathLst>
                  <a:path w="76" h="116">
                    <a:moveTo>
                      <a:pt x="54" y="116"/>
                    </a:moveTo>
                    <a:lnTo>
                      <a:pt x="18" y="72"/>
                    </a:lnTo>
                    <a:lnTo>
                      <a:pt x="12" y="116"/>
                    </a:lnTo>
                    <a:lnTo>
                      <a:pt x="0" y="116"/>
                    </a:lnTo>
                    <a:lnTo>
                      <a:pt x="14" y="0"/>
                    </a:lnTo>
                    <a:lnTo>
                      <a:pt x="26" y="0"/>
                    </a:lnTo>
                    <a:lnTo>
                      <a:pt x="18" y="70"/>
                    </a:lnTo>
                    <a:lnTo>
                      <a:pt x="60" y="34"/>
                    </a:lnTo>
                    <a:lnTo>
                      <a:pt x="76" y="34"/>
                    </a:lnTo>
                    <a:lnTo>
                      <a:pt x="32" y="70"/>
                    </a:lnTo>
                    <a:lnTo>
                      <a:pt x="70" y="116"/>
                    </a:lnTo>
                    <a:lnTo>
                      <a:pt x="54" y="1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0"/>
              <p:cNvSpPr>
                <a:spLocks/>
              </p:cNvSpPr>
              <p:nvPr/>
            </p:nvSpPr>
            <p:spPr bwMode="auto">
              <a:xfrm>
                <a:off x="8672612" y="855866"/>
                <a:ext cx="14191" cy="23222"/>
              </a:xfrm>
              <a:custGeom>
                <a:avLst/>
                <a:gdLst/>
                <a:ahLst/>
                <a:cxnLst>
                  <a:cxn ang="0">
                    <a:pos x="8" y="36"/>
                  </a:cxn>
                  <a:cxn ang="0">
                    <a:pos x="0" y="36"/>
                  </a:cxn>
                  <a:cxn ang="0">
                    <a:pos x="6" y="0"/>
                  </a:cxn>
                  <a:cxn ang="0">
                    <a:pos x="22" y="0"/>
                  </a:cxn>
                  <a:cxn ang="0">
                    <a:pos x="8" y="36"/>
                  </a:cxn>
                </a:cxnLst>
                <a:rect l="0" t="0" r="r" b="b"/>
                <a:pathLst>
                  <a:path w="22" h="36">
                    <a:moveTo>
                      <a:pt x="8" y="36"/>
                    </a:moveTo>
                    <a:lnTo>
                      <a:pt x="0" y="36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8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1"/>
              <p:cNvSpPr>
                <a:spLocks/>
              </p:cNvSpPr>
              <p:nvPr/>
            </p:nvSpPr>
            <p:spPr bwMode="auto">
              <a:xfrm>
                <a:off x="8691963" y="872638"/>
                <a:ext cx="42574" cy="55475"/>
              </a:xfrm>
              <a:custGeom>
                <a:avLst/>
                <a:gdLst/>
                <a:ahLst/>
                <a:cxnLst>
                  <a:cxn ang="0">
                    <a:pos x="64" y="60"/>
                  </a:cxn>
                  <a:cxn ang="0">
                    <a:pos x="54" y="78"/>
                  </a:cxn>
                  <a:cxn ang="0">
                    <a:pos x="48" y="82"/>
                  </a:cxn>
                  <a:cxn ang="0">
                    <a:pos x="26" y="86"/>
                  </a:cxn>
                  <a:cxn ang="0">
                    <a:pos x="12" y="84"/>
                  </a:cxn>
                  <a:cxn ang="0">
                    <a:pos x="0" y="82"/>
                  </a:cxn>
                  <a:cxn ang="0">
                    <a:pos x="2" y="74"/>
                  </a:cxn>
                  <a:cxn ang="0">
                    <a:pos x="12" y="76"/>
                  </a:cxn>
                  <a:cxn ang="0">
                    <a:pos x="24" y="76"/>
                  </a:cxn>
                  <a:cxn ang="0">
                    <a:pos x="34" y="76"/>
                  </a:cxn>
                  <a:cxn ang="0">
                    <a:pos x="42" y="74"/>
                  </a:cxn>
                  <a:cxn ang="0">
                    <a:pos x="48" y="70"/>
                  </a:cxn>
                  <a:cxn ang="0">
                    <a:pos x="52" y="62"/>
                  </a:cxn>
                  <a:cxn ang="0">
                    <a:pos x="52" y="58"/>
                  </a:cxn>
                  <a:cxn ang="0">
                    <a:pos x="50" y="54"/>
                  </a:cxn>
                  <a:cxn ang="0">
                    <a:pos x="44" y="50"/>
                  </a:cxn>
                  <a:cxn ang="0">
                    <a:pos x="36" y="48"/>
                  </a:cxn>
                  <a:cxn ang="0">
                    <a:pos x="28" y="46"/>
                  </a:cxn>
                  <a:cxn ang="0">
                    <a:pos x="20" y="44"/>
                  </a:cxn>
                  <a:cxn ang="0">
                    <a:pos x="12" y="40"/>
                  </a:cxn>
                  <a:cxn ang="0">
                    <a:pos x="8" y="34"/>
                  </a:cxn>
                  <a:cxn ang="0">
                    <a:pos x="8" y="24"/>
                  </a:cxn>
                  <a:cxn ang="0">
                    <a:pos x="12" y="12"/>
                  </a:cxn>
                  <a:cxn ang="0">
                    <a:pos x="20" y="6"/>
                  </a:cxn>
                  <a:cxn ang="0">
                    <a:pos x="30" y="2"/>
                  </a:cxn>
                  <a:cxn ang="0">
                    <a:pos x="42" y="0"/>
                  </a:cxn>
                  <a:cxn ang="0">
                    <a:pos x="56" y="2"/>
                  </a:cxn>
                  <a:cxn ang="0">
                    <a:pos x="66" y="2"/>
                  </a:cxn>
                  <a:cxn ang="0">
                    <a:pos x="64" y="12"/>
                  </a:cxn>
                  <a:cxn ang="0">
                    <a:pos x="56" y="10"/>
                  </a:cxn>
                  <a:cxn ang="0">
                    <a:pos x="44" y="10"/>
                  </a:cxn>
                  <a:cxn ang="0">
                    <a:pos x="36" y="10"/>
                  </a:cxn>
                  <a:cxn ang="0">
                    <a:pos x="28" y="12"/>
                  </a:cxn>
                  <a:cxn ang="0">
                    <a:pos x="22" y="16"/>
                  </a:cxn>
                  <a:cxn ang="0">
                    <a:pos x="20" y="22"/>
                  </a:cxn>
                  <a:cxn ang="0">
                    <a:pos x="20" y="26"/>
                  </a:cxn>
                  <a:cxn ang="0">
                    <a:pos x="20" y="28"/>
                  </a:cxn>
                  <a:cxn ang="0">
                    <a:pos x="26" y="32"/>
                  </a:cxn>
                  <a:cxn ang="0">
                    <a:pos x="32" y="36"/>
                  </a:cxn>
                  <a:cxn ang="0">
                    <a:pos x="38" y="36"/>
                  </a:cxn>
                  <a:cxn ang="0">
                    <a:pos x="48" y="38"/>
                  </a:cxn>
                  <a:cxn ang="0">
                    <a:pos x="56" y="42"/>
                  </a:cxn>
                  <a:cxn ang="0">
                    <a:pos x="62" y="50"/>
                  </a:cxn>
                  <a:cxn ang="0">
                    <a:pos x="64" y="60"/>
                  </a:cxn>
                </a:cxnLst>
                <a:rect l="0" t="0" r="r" b="b"/>
                <a:pathLst>
                  <a:path w="66" h="86">
                    <a:moveTo>
                      <a:pt x="64" y="60"/>
                    </a:moveTo>
                    <a:lnTo>
                      <a:pt x="64" y="60"/>
                    </a:lnTo>
                    <a:lnTo>
                      <a:pt x="60" y="70"/>
                    </a:lnTo>
                    <a:lnTo>
                      <a:pt x="54" y="78"/>
                    </a:lnTo>
                    <a:lnTo>
                      <a:pt x="54" y="78"/>
                    </a:lnTo>
                    <a:lnTo>
                      <a:pt x="48" y="82"/>
                    </a:lnTo>
                    <a:lnTo>
                      <a:pt x="42" y="84"/>
                    </a:lnTo>
                    <a:lnTo>
                      <a:pt x="26" y="86"/>
                    </a:lnTo>
                    <a:lnTo>
                      <a:pt x="26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0" y="82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0" y="66"/>
                    </a:lnTo>
                    <a:lnTo>
                      <a:pt x="52" y="62"/>
                    </a:lnTo>
                    <a:lnTo>
                      <a:pt x="52" y="62"/>
                    </a:lnTo>
                    <a:lnTo>
                      <a:pt x="52" y="58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6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0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6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32"/>
                    </a:lnTo>
                    <a:lnTo>
                      <a:pt x="26" y="32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6" y="42"/>
                    </a:lnTo>
                    <a:lnTo>
                      <a:pt x="56" y="42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4"/>
                    </a:lnTo>
                    <a:lnTo>
                      <a:pt x="64" y="60"/>
                    </a:lnTo>
                    <a:lnTo>
                      <a:pt x="64" y="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2"/>
              <p:cNvSpPr>
                <a:spLocks/>
              </p:cNvSpPr>
              <p:nvPr/>
            </p:nvSpPr>
            <p:spPr bwMode="auto">
              <a:xfrm>
                <a:off x="8778401" y="857157"/>
                <a:ext cx="50315" cy="69666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14" y="0"/>
                  </a:cxn>
                  <a:cxn ang="0">
                    <a:pos x="78" y="0"/>
                  </a:cxn>
                  <a:cxn ang="0">
                    <a:pos x="76" y="8"/>
                  </a:cxn>
                  <a:cxn ang="0">
                    <a:pos x="24" y="8"/>
                  </a:cxn>
                  <a:cxn ang="0">
                    <a:pos x="20" y="48"/>
                  </a:cxn>
                  <a:cxn ang="0">
                    <a:pos x="60" y="48"/>
                  </a:cxn>
                  <a:cxn ang="0">
                    <a:pos x="58" y="56"/>
                  </a:cxn>
                  <a:cxn ang="0">
                    <a:pos x="20" y="56"/>
                  </a:cxn>
                  <a:cxn ang="0">
                    <a:pos x="14" y="98"/>
                  </a:cxn>
                  <a:cxn ang="0">
                    <a:pos x="66" y="98"/>
                  </a:cxn>
                  <a:cxn ang="0">
                    <a:pos x="66" y="108"/>
                  </a:cxn>
                  <a:cxn ang="0">
                    <a:pos x="0" y="108"/>
                  </a:cxn>
                </a:cxnLst>
                <a:rect l="0" t="0" r="r" b="b"/>
                <a:pathLst>
                  <a:path w="78" h="108">
                    <a:moveTo>
                      <a:pt x="0" y="108"/>
                    </a:moveTo>
                    <a:lnTo>
                      <a:pt x="14" y="0"/>
                    </a:lnTo>
                    <a:lnTo>
                      <a:pt x="78" y="0"/>
                    </a:lnTo>
                    <a:lnTo>
                      <a:pt x="76" y="8"/>
                    </a:lnTo>
                    <a:lnTo>
                      <a:pt x="24" y="8"/>
                    </a:lnTo>
                    <a:lnTo>
                      <a:pt x="20" y="48"/>
                    </a:lnTo>
                    <a:lnTo>
                      <a:pt x="60" y="48"/>
                    </a:lnTo>
                    <a:lnTo>
                      <a:pt x="58" y="56"/>
                    </a:lnTo>
                    <a:lnTo>
                      <a:pt x="20" y="56"/>
                    </a:lnTo>
                    <a:lnTo>
                      <a:pt x="14" y="98"/>
                    </a:lnTo>
                    <a:lnTo>
                      <a:pt x="66" y="98"/>
                    </a:lnTo>
                    <a:lnTo>
                      <a:pt x="66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3"/>
              <p:cNvSpPr>
                <a:spLocks noEditPoints="1"/>
              </p:cNvSpPr>
              <p:nvPr/>
            </p:nvSpPr>
            <p:spPr bwMode="auto">
              <a:xfrm>
                <a:off x="8831296" y="851993"/>
                <a:ext cx="51605" cy="76117"/>
              </a:xfrm>
              <a:custGeom>
                <a:avLst/>
                <a:gdLst/>
                <a:ahLst/>
                <a:cxnLst>
                  <a:cxn ang="0">
                    <a:pos x="66" y="114"/>
                  </a:cxn>
                  <a:cxn ang="0">
                    <a:pos x="60" y="116"/>
                  </a:cxn>
                  <a:cxn ang="0">
                    <a:pos x="54" y="116"/>
                  </a:cxn>
                  <a:cxn ang="0">
                    <a:pos x="46" y="118"/>
                  </a:cxn>
                  <a:cxn ang="0">
                    <a:pos x="38" y="118"/>
                  </a:cxn>
                  <a:cxn ang="0">
                    <a:pos x="22" y="114"/>
                  </a:cxn>
                  <a:cxn ang="0">
                    <a:pos x="14" y="112"/>
                  </a:cxn>
                  <a:cxn ang="0">
                    <a:pos x="8" y="106"/>
                  </a:cxn>
                  <a:cxn ang="0">
                    <a:pos x="2" y="94"/>
                  </a:cxn>
                  <a:cxn ang="0">
                    <a:pos x="0" y="86"/>
                  </a:cxn>
                  <a:cxn ang="0">
                    <a:pos x="0" y="76"/>
                  </a:cxn>
                  <a:cxn ang="0">
                    <a:pos x="4" y="58"/>
                  </a:cxn>
                  <a:cxn ang="0">
                    <a:pos x="10" y="50"/>
                  </a:cxn>
                  <a:cxn ang="0">
                    <a:pos x="14" y="44"/>
                  </a:cxn>
                  <a:cxn ang="0">
                    <a:pos x="28" y="36"/>
                  </a:cxn>
                  <a:cxn ang="0">
                    <a:pos x="36" y="34"/>
                  </a:cxn>
                  <a:cxn ang="0">
                    <a:pos x="44" y="32"/>
                  </a:cxn>
                  <a:cxn ang="0">
                    <a:pos x="52" y="34"/>
                  </a:cxn>
                  <a:cxn ang="0">
                    <a:pos x="68" y="0"/>
                  </a:cxn>
                  <a:cxn ang="0">
                    <a:pos x="80" y="0"/>
                  </a:cxn>
                  <a:cxn ang="0">
                    <a:pos x="78" y="16"/>
                  </a:cxn>
                  <a:cxn ang="0">
                    <a:pos x="76" y="38"/>
                  </a:cxn>
                  <a:cxn ang="0">
                    <a:pos x="72" y="62"/>
                  </a:cxn>
                  <a:cxn ang="0">
                    <a:pos x="70" y="84"/>
                  </a:cxn>
                  <a:cxn ang="0">
                    <a:pos x="68" y="102"/>
                  </a:cxn>
                  <a:cxn ang="0">
                    <a:pos x="66" y="114"/>
                  </a:cxn>
                  <a:cxn ang="0">
                    <a:pos x="64" y="44"/>
                  </a:cxn>
                  <a:cxn ang="0">
                    <a:pos x="54" y="42"/>
                  </a:cxn>
                  <a:cxn ang="0">
                    <a:pos x="48" y="42"/>
                  </a:cxn>
                  <a:cxn ang="0">
                    <a:pos x="28" y="46"/>
                  </a:cxn>
                  <a:cxn ang="0">
                    <a:pos x="24" y="50"/>
                  </a:cxn>
                  <a:cxn ang="0">
                    <a:pos x="16" y="60"/>
                  </a:cxn>
                  <a:cxn ang="0">
                    <a:pos x="14" y="76"/>
                  </a:cxn>
                  <a:cxn ang="0">
                    <a:pos x="14" y="88"/>
                  </a:cxn>
                  <a:cxn ang="0">
                    <a:pos x="18" y="100"/>
                  </a:cxn>
                  <a:cxn ang="0">
                    <a:pos x="22" y="104"/>
                  </a:cxn>
                  <a:cxn ang="0">
                    <a:pos x="28" y="106"/>
                  </a:cxn>
                  <a:cxn ang="0">
                    <a:pos x="40" y="108"/>
                  </a:cxn>
                  <a:cxn ang="0">
                    <a:pos x="46" y="108"/>
                  </a:cxn>
                  <a:cxn ang="0">
                    <a:pos x="56" y="108"/>
                  </a:cxn>
                </a:cxnLst>
                <a:rect l="0" t="0" r="r" b="b"/>
                <a:pathLst>
                  <a:path w="80" h="118">
                    <a:moveTo>
                      <a:pt x="66" y="114"/>
                    </a:moveTo>
                    <a:lnTo>
                      <a:pt x="66" y="114"/>
                    </a:lnTo>
                    <a:lnTo>
                      <a:pt x="60" y="116"/>
                    </a:lnTo>
                    <a:lnTo>
                      <a:pt x="60" y="116"/>
                    </a:lnTo>
                    <a:lnTo>
                      <a:pt x="54" y="116"/>
                    </a:lnTo>
                    <a:lnTo>
                      <a:pt x="54" y="116"/>
                    </a:lnTo>
                    <a:lnTo>
                      <a:pt x="46" y="118"/>
                    </a:lnTo>
                    <a:lnTo>
                      <a:pt x="46" y="118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0" y="116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14" y="112"/>
                    </a:lnTo>
                    <a:lnTo>
                      <a:pt x="8" y="106"/>
                    </a:lnTo>
                    <a:lnTo>
                      <a:pt x="8" y="106"/>
                    </a:lnTo>
                    <a:lnTo>
                      <a:pt x="4" y="100"/>
                    </a:lnTo>
                    <a:lnTo>
                      <a:pt x="2" y="94"/>
                    </a:lnTo>
                    <a:lnTo>
                      <a:pt x="2" y="94"/>
                    </a:lnTo>
                    <a:lnTo>
                      <a:pt x="0" y="86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10" y="5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20" y="40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6" y="34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64" y="34"/>
                    </a:lnTo>
                    <a:lnTo>
                      <a:pt x="68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6" y="114"/>
                    </a:lnTo>
                    <a:lnTo>
                      <a:pt x="66" y="114"/>
                    </a:lnTo>
                    <a:close/>
                    <a:moveTo>
                      <a:pt x="64" y="44"/>
                    </a:moveTo>
                    <a:lnTo>
                      <a:pt x="64" y="4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34" y="44"/>
                    </a:lnTo>
                    <a:lnTo>
                      <a:pt x="28" y="46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60"/>
                    </a:lnTo>
                    <a:lnTo>
                      <a:pt x="14" y="76"/>
                    </a:lnTo>
                    <a:lnTo>
                      <a:pt x="14" y="76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6" y="94"/>
                    </a:lnTo>
                    <a:lnTo>
                      <a:pt x="18" y="100"/>
                    </a:lnTo>
                    <a:lnTo>
                      <a:pt x="18" y="100"/>
                    </a:lnTo>
                    <a:lnTo>
                      <a:pt x="22" y="104"/>
                    </a:lnTo>
                    <a:lnTo>
                      <a:pt x="28" y="106"/>
                    </a:lnTo>
                    <a:lnTo>
                      <a:pt x="28" y="106"/>
                    </a:lnTo>
                    <a:lnTo>
                      <a:pt x="32" y="108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8"/>
                    </a:lnTo>
                    <a:lnTo>
                      <a:pt x="64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4"/>
              <p:cNvSpPr>
                <a:spLocks noEditPoints="1"/>
              </p:cNvSpPr>
              <p:nvPr/>
            </p:nvSpPr>
            <p:spPr bwMode="auto">
              <a:xfrm>
                <a:off x="8889351" y="872641"/>
                <a:ext cx="55475" cy="76117"/>
              </a:xfrm>
              <a:custGeom>
                <a:avLst/>
                <a:gdLst/>
                <a:ahLst/>
                <a:cxnLst>
                  <a:cxn ang="0">
                    <a:pos x="64" y="8"/>
                  </a:cxn>
                  <a:cxn ang="0">
                    <a:pos x="70" y="16"/>
                  </a:cxn>
                  <a:cxn ang="0">
                    <a:pos x="72" y="28"/>
                  </a:cxn>
                  <a:cxn ang="0">
                    <a:pos x="68" y="40"/>
                  </a:cxn>
                  <a:cxn ang="0">
                    <a:pos x="60" y="50"/>
                  </a:cxn>
                  <a:cxn ang="0">
                    <a:pos x="48" y="54"/>
                  </a:cxn>
                  <a:cxn ang="0">
                    <a:pos x="30" y="56"/>
                  </a:cxn>
                  <a:cxn ang="0">
                    <a:pos x="26" y="56"/>
                  </a:cxn>
                  <a:cxn ang="0">
                    <a:pos x="16" y="64"/>
                  </a:cxn>
                  <a:cxn ang="0">
                    <a:pos x="16" y="70"/>
                  </a:cxn>
                  <a:cxn ang="0">
                    <a:pos x="26" y="74"/>
                  </a:cxn>
                  <a:cxn ang="0">
                    <a:pos x="36" y="76"/>
                  </a:cxn>
                  <a:cxn ang="0">
                    <a:pos x="54" y="76"/>
                  </a:cxn>
                  <a:cxn ang="0">
                    <a:pos x="64" y="78"/>
                  </a:cxn>
                  <a:cxn ang="0">
                    <a:pos x="72" y="82"/>
                  </a:cxn>
                  <a:cxn ang="0">
                    <a:pos x="74" y="92"/>
                  </a:cxn>
                  <a:cxn ang="0">
                    <a:pos x="68" y="106"/>
                  </a:cxn>
                  <a:cxn ang="0">
                    <a:pos x="56" y="114"/>
                  </a:cxn>
                  <a:cxn ang="0">
                    <a:pos x="30" y="118"/>
                  </a:cxn>
                  <a:cxn ang="0">
                    <a:pos x="14" y="118"/>
                  </a:cxn>
                  <a:cxn ang="0">
                    <a:pos x="2" y="106"/>
                  </a:cxn>
                  <a:cxn ang="0">
                    <a:pos x="28" y="110"/>
                  </a:cxn>
                  <a:cxn ang="0">
                    <a:pos x="36" y="110"/>
                  </a:cxn>
                  <a:cxn ang="0">
                    <a:pos x="56" y="102"/>
                  </a:cxn>
                  <a:cxn ang="0">
                    <a:pos x="60" y="96"/>
                  </a:cxn>
                  <a:cxn ang="0">
                    <a:pos x="58" y="90"/>
                  </a:cxn>
                  <a:cxn ang="0">
                    <a:pos x="48" y="86"/>
                  </a:cxn>
                  <a:cxn ang="0">
                    <a:pos x="40" y="86"/>
                  </a:cxn>
                  <a:cxn ang="0">
                    <a:pos x="28" y="86"/>
                  </a:cxn>
                  <a:cxn ang="0">
                    <a:pos x="20" y="86"/>
                  </a:cxn>
                  <a:cxn ang="0">
                    <a:pos x="4" y="80"/>
                  </a:cxn>
                  <a:cxn ang="0">
                    <a:pos x="2" y="70"/>
                  </a:cxn>
                  <a:cxn ang="0">
                    <a:pos x="8" y="60"/>
                  </a:cxn>
                  <a:cxn ang="0">
                    <a:pos x="18" y="52"/>
                  </a:cxn>
                  <a:cxn ang="0">
                    <a:pos x="8" y="42"/>
                  </a:cxn>
                  <a:cxn ang="0">
                    <a:pos x="4" y="28"/>
                  </a:cxn>
                  <a:cxn ang="0">
                    <a:pos x="10" y="16"/>
                  </a:cxn>
                  <a:cxn ang="0">
                    <a:pos x="18" y="8"/>
                  </a:cxn>
                  <a:cxn ang="0">
                    <a:pos x="42" y="0"/>
                  </a:cxn>
                  <a:cxn ang="0">
                    <a:pos x="48" y="2"/>
                  </a:cxn>
                  <a:cxn ang="0">
                    <a:pos x="86" y="10"/>
                  </a:cxn>
                  <a:cxn ang="0">
                    <a:pos x="74" y="8"/>
                  </a:cxn>
                  <a:cxn ang="0">
                    <a:pos x="60" y="20"/>
                  </a:cxn>
                  <a:cxn ang="0">
                    <a:pos x="50" y="10"/>
                  </a:cxn>
                  <a:cxn ang="0">
                    <a:pos x="34" y="10"/>
                  </a:cxn>
                  <a:cxn ang="0">
                    <a:pos x="22" y="20"/>
                  </a:cxn>
                  <a:cxn ang="0">
                    <a:pos x="20" y="36"/>
                  </a:cxn>
                  <a:cxn ang="0">
                    <a:pos x="28" y="46"/>
                  </a:cxn>
                  <a:cxn ang="0">
                    <a:pos x="46" y="46"/>
                  </a:cxn>
                  <a:cxn ang="0">
                    <a:pos x="60" y="28"/>
                  </a:cxn>
                </a:cxnLst>
                <a:rect l="0" t="0" r="r" b="b"/>
                <a:pathLst>
                  <a:path w="86" h="118">
                    <a:moveTo>
                      <a:pt x="74" y="8"/>
                    </a:moveTo>
                    <a:lnTo>
                      <a:pt x="74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8" y="12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2" y="22"/>
                    </a:lnTo>
                    <a:lnTo>
                      <a:pt x="72" y="28"/>
                    </a:lnTo>
                    <a:lnTo>
                      <a:pt x="72" y="28"/>
                    </a:lnTo>
                    <a:lnTo>
                      <a:pt x="70" y="36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4" y="46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16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70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26" y="74"/>
                    </a:lnTo>
                    <a:lnTo>
                      <a:pt x="26" y="74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8"/>
                    </a:lnTo>
                    <a:lnTo>
                      <a:pt x="64" y="78"/>
                    </a:lnTo>
                    <a:lnTo>
                      <a:pt x="68" y="80"/>
                    </a:lnTo>
                    <a:lnTo>
                      <a:pt x="72" y="82"/>
                    </a:lnTo>
                    <a:lnTo>
                      <a:pt x="72" y="82"/>
                    </a:lnTo>
                    <a:lnTo>
                      <a:pt x="74" y="8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2" y="100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62" y="110"/>
                    </a:lnTo>
                    <a:lnTo>
                      <a:pt x="56" y="114"/>
                    </a:lnTo>
                    <a:lnTo>
                      <a:pt x="56" y="114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0" y="116"/>
                    </a:lnTo>
                    <a:lnTo>
                      <a:pt x="2" y="106"/>
                    </a:lnTo>
                    <a:lnTo>
                      <a:pt x="2" y="106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28" y="110"/>
                    </a:lnTo>
                    <a:lnTo>
                      <a:pt x="28" y="110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2"/>
                    </a:lnTo>
                    <a:lnTo>
                      <a:pt x="56" y="102"/>
                    </a:lnTo>
                    <a:lnTo>
                      <a:pt x="58" y="100"/>
                    </a:lnTo>
                    <a:lnTo>
                      <a:pt x="60" y="96"/>
                    </a:lnTo>
                    <a:lnTo>
                      <a:pt x="60" y="96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48" y="86"/>
                    </a:lnTo>
                    <a:lnTo>
                      <a:pt x="48" y="86"/>
                    </a:lnTo>
                    <a:lnTo>
                      <a:pt x="40" y="86"/>
                    </a:lnTo>
                    <a:lnTo>
                      <a:pt x="40" y="86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20" y="86"/>
                    </a:lnTo>
                    <a:lnTo>
                      <a:pt x="20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2" y="76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4" y="64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2" y="48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4" y="3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4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4" y="2"/>
                    </a:lnTo>
                    <a:lnTo>
                      <a:pt x="86" y="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74" y="8"/>
                    </a:lnTo>
                    <a:lnTo>
                      <a:pt x="74" y="8"/>
                    </a:lnTo>
                    <a:close/>
                    <a:moveTo>
                      <a:pt x="60" y="28"/>
                    </a:moveTo>
                    <a:lnTo>
                      <a:pt x="60" y="28"/>
                    </a:lnTo>
                    <a:lnTo>
                      <a:pt x="60" y="20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0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2" y="20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0" y="36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8" y="46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46" y="46"/>
                    </a:lnTo>
                    <a:lnTo>
                      <a:pt x="52" y="42"/>
                    </a:lnTo>
                    <a:lnTo>
                      <a:pt x="58" y="36"/>
                    </a:lnTo>
                    <a:lnTo>
                      <a:pt x="60" y="28"/>
                    </a:lnTo>
                    <a:lnTo>
                      <a:pt x="60" y="2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5"/>
              <p:cNvSpPr>
                <a:spLocks noEditPoints="1"/>
              </p:cNvSpPr>
              <p:nvPr/>
            </p:nvSpPr>
            <p:spPr bwMode="auto">
              <a:xfrm>
                <a:off x="8948699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2" y="46"/>
                  </a:cxn>
                  <a:cxn ang="0">
                    <a:pos x="16" y="64"/>
                  </a:cxn>
                  <a:cxn ang="0">
                    <a:pos x="18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4" y="76"/>
                  </a:cxn>
                  <a:cxn ang="0">
                    <a:pos x="64" y="74"/>
                  </a:cxn>
                  <a:cxn ang="0">
                    <a:pos x="64" y="82"/>
                  </a:cxn>
                  <a:cxn ang="0">
                    <a:pos x="50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2" y="0"/>
                  </a:cxn>
                  <a:cxn ang="0">
                    <a:pos x="52" y="2"/>
                  </a:cxn>
                  <a:cxn ang="0">
                    <a:pos x="58" y="4"/>
                  </a:cxn>
                  <a:cxn ang="0">
                    <a:pos x="70" y="12"/>
                  </a:cxn>
                  <a:cxn ang="0">
                    <a:pos x="72" y="18"/>
                  </a:cxn>
                  <a:cxn ang="0">
                    <a:pos x="74" y="26"/>
                  </a:cxn>
                  <a:cxn ang="0">
                    <a:pos x="74" y="44"/>
                  </a:cxn>
                  <a:cxn ang="0">
                    <a:pos x="12" y="46"/>
                  </a:cxn>
                  <a:cxn ang="0">
                    <a:pos x="62" y="26"/>
                  </a:cxn>
                  <a:cxn ang="0">
                    <a:pos x="58" y="18"/>
                  </a:cxn>
                  <a:cxn ang="0">
                    <a:pos x="52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2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28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28" y="84"/>
                    </a:lnTo>
                    <a:lnTo>
                      <a:pt x="20" y="82"/>
                    </a:lnTo>
                    <a:lnTo>
                      <a:pt x="12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2" y="2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64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4" y="44"/>
                    </a:lnTo>
                    <a:lnTo>
                      <a:pt x="74" y="46"/>
                    </a:lnTo>
                    <a:lnTo>
                      <a:pt x="12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56" y="14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0" y="10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18" y="26"/>
                    </a:lnTo>
                    <a:lnTo>
                      <a:pt x="14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ilities Separator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5"/>
          <p:cNvSpPr>
            <a:spLocks/>
          </p:cNvSpPr>
          <p:nvPr userDrawn="1"/>
        </p:nvSpPr>
        <p:spPr bwMode="auto">
          <a:xfrm>
            <a:off x="584344" y="715790"/>
            <a:ext cx="7028329" cy="4926141"/>
          </a:xfrm>
          <a:custGeom>
            <a:avLst/>
            <a:gdLst/>
            <a:ahLst/>
            <a:cxnLst>
              <a:cxn ang="0">
                <a:pos x="4567" y="2765"/>
              </a:cxn>
              <a:cxn ang="0">
                <a:pos x="4562" y="2812"/>
              </a:cxn>
              <a:cxn ang="0">
                <a:pos x="4547" y="2858"/>
              </a:cxn>
              <a:cxn ang="0">
                <a:pos x="4526" y="2900"/>
              </a:cxn>
              <a:cxn ang="0">
                <a:pos x="4497" y="2937"/>
              </a:cxn>
              <a:cxn ang="0">
                <a:pos x="4461" y="2968"/>
              </a:cxn>
              <a:cxn ang="0">
                <a:pos x="4421" y="2991"/>
              </a:cxn>
              <a:cxn ang="0">
                <a:pos x="4375" y="3007"/>
              </a:cxn>
              <a:cxn ang="0">
                <a:pos x="4328" y="3015"/>
              </a:cxn>
              <a:cxn ang="0">
                <a:pos x="239" y="3201"/>
              </a:cxn>
              <a:cxn ang="0">
                <a:pos x="192" y="3199"/>
              </a:cxn>
              <a:cxn ang="0">
                <a:pos x="146" y="3186"/>
              </a:cxn>
              <a:cxn ang="0">
                <a:pos x="106" y="3167"/>
              </a:cxn>
              <a:cxn ang="0">
                <a:pos x="70" y="3139"/>
              </a:cxn>
              <a:cxn ang="0">
                <a:pos x="41" y="3105"/>
              </a:cxn>
              <a:cxn ang="0">
                <a:pos x="20" y="3064"/>
              </a:cxn>
              <a:cxn ang="0">
                <a:pos x="5" y="3020"/>
              </a:cxn>
              <a:cxn ang="0">
                <a:pos x="0" y="2973"/>
              </a:cxn>
              <a:cxn ang="0">
                <a:pos x="0" y="231"/>
              </a:cxn>
              <a:cxn ang="0">
                <a:pos x="5" y="184"/>
              </a:cxn>
              <a:cxn ang="0">
                <a:pos x="20" y="140"/>
              </a:cxn>
              <a:cxn ang="0">
                <a:pos x="41" y="99"/>
              </a:cxn>
              <a:cxn ang="0">
                <a:pos x="70" y="65"/>
              </a:cxn>
              <a:cxn ang="0">
                <a:pos x="106" y="36"/>
              </a:cxn>
              <a:cxn ang="0">
                <a:pos x="146" y="16"/>
              </a:cxn>
              <a:cxn ang="0">
                <a:pos x="192" y="3"/>
              </a:cxn>
              <a:cxn ang="0">
                <a:pos x="239" y="0"/>
              </a:cxn>
              <a:cxn ang="0">
                <a:pos x="4328" y="140"/>
              </a:cxn>
              <a:cxn ang="0">
                <a:pos x="4375" y="146"/>
              </a:cxn>
              <a:cxn ang="0">
                <a:pos x="4421" y="163"/>
              </a:cxn>
              <a:cxn ang="0">
                <a:pos x="4461" y="185"/>
              </a:cxn>
              <a:cxn ang="0">
                <a:pos x="4497" y="216"/>
              </a:cxn>
              <a:cxn ang="0">
                <a:pos x="4526" y="252"/>
              </a:cxn>
              <a:cxn ang="0">
                <a:pos x="4547" y="294"/>
              </a:cxn>
              <a:cxn ang="0">
                <a:pos x="4562" y="340"/>
              </a:cxn>
              <a:cxn ang="0">
                <a:pos x="4567" y="387"/>
              </a:cxn>
            </a:cxnLst>
            <a:rect l="0" t="0" r="r" b="b"/>
            <a:pathLst>
              <a:path w="4567" h="3201">
                <a:moveTo>
                  <a:pt x="4567" y="2765"/>
                </a:moveTo>
                <a:lnTo>
                  <a:pt x="4567" y="2765"/>
                </a:lnTo>
                <a:lnTo>
                  <a:pt x="4565" y="2789"/>
                </a:lnTo>
                <a:lnTo>
                  <a:pt x="4562" y="2812"/>
                </a:lnTo>
                <a:lnTo>
                  <a:pt x="4556" y="2837"/>
                </a:lnTo>
                <a:lnTo>
                  <a:pt x="4547" y="2858"/>
                </a:lnTo>
                <a:lnTo>
                  <a:pt x="4538" y="2880"/>
                </a:lnTo>
                <a:lnTo>
                  <a:pt x="4526" y="2900"/>
                </a:lnTo>
                <a:lnTo>
                  <a:pt x="4512" y="2919"/>
                </a:lnTo>
                <a:lnTo>
                  <a:pt x="4497" y="2937"/>
                </a:lnTo>
                <a:lnTo>
                  <a:pt x="4479" y="2954"/>
                </a:lnTo>
                <a:lnTo>
                  <a:pt x="4461" y="2968"/>
                </a:lnTo>
                <a:lnTo>
                  <a:pt x="4442" y="2981"/>
                </a:lnTo>
                <a:lnTo>
                  <a:pt x="4421" y="2991"/>
                </a:lnTo>
                <a:lnTo>
                  <a:pt x="4398" y="3001"/>
                </a:lnTo>
                <a:lnTo>
                  <a:pt x="4375" y="3007"/>
                </a:lnTo>
                <a:lnTo>
                  <a:pt x="4352" y="3012"/>
                </a:lnTo>
                <a:lnTo>
                  <a:pt x="4328" y="3015"/>
                </a:lnTo>
                <a:lnTo>
                  <a:pt x="239" y="3201"/>
                </a:lnTo>
                <a:lnTo>
                  <a:pt x="239" y="3201"/>
                </a:lnTo>
                <a:lnTo>
                  <a:pt x="215" y="3201"/>
                </a:lnTo>
                <a:lnTo>
                  <a:pt x="192" y="3199"/>
                </a:lnTo>
                <a:lnTo>
                  <a:pt x="169" y="3194"/>
                </a:lnTo>
                <a:lnTo>
                  <a:pt x="146" y="3186"/>
                </a:lnTo>
                <a:lnTo>
                  <a:pt x="125" y="3178"/>
                </a:lnTo>
                <a:lnTo>
                  <a:pt x="106" y="3167"/>
                </a:lnTo>
                <a:lnTo>
                  <a:pt x="88" y="3154"/>
                </a:lnTo>
                <a:lnTo>
                  <a:pt x="70" y="3139"/>
                </a:lnTo>
                <a:lnTo>
                  <a:pt x="55" y="3123"/>
                </a:lnTo>
                <a:lnTo>
                  <a:pt x="41" y="3105"/>
                </a:lnTo>
                <a:lnTo>
                  <a:pt x="29" y="3085"/>
                </a:lnTo>
                <a:lnTo>
                  <a:pt x="20" y="3064"/>
                </a:lnTo>
                <a:lnTo>
                  <a:pt x="11" y="3043"/>
                </a:lnTo>
                <a:lnTo>
                  <a:pt x="5" y="3020"/>
                </a:lnTo>
                <a:lnTo>
                  <a:pt x="2" y="2998"/>
                </a:lnTo>
                <a:lnTo>
                  <a:pt x="0" y="2973"/>
                </a:lnTo>
                <a:lnTo>
                  <a:pt x="0" y="231"/>
                </a:lnTo>
                <a:lnTo>
                  <a:pt x="0" y="231"/>
                </a:lnTo>
                <a:lnTo>
                  <a:pt x="2" y="207"/>
                </a:lnTo>
                <a:lnTo>
                  <a:pt x="5" y="184"/>
                </a:lnTo>
                <a:lnTo>
                  <a:pt x="11" y="161"/>
                </a:lnTo>
                <a:lnTo>
                  <a:pt x="20" y="140"/>
                </a:lnTo>
                <a:lnTo>
                  <a:pt x="29" y="119"/>
                </a:lnTo>
                <a:lnTo>
                  <a:pt x="41" y="99"/>
                </a:lnTo>
                <a:lnTo>
                  <a:pt x="55" y="81"/>
                </a:lnTo>
                <a:lnTo>
                  <a:pt x="70" y="65"/>
                </a:lnTo>
                <a:lnTo>
                  <a:pt x="88" y="50"/>
                </a:lnTo>
                <a:lnTo>
                  <a:pt x="106" y="36"/>
                </a:lnTo>
                <a:lnTo>
                  <a:pt x="125" y="24"/>
                </a:lnTo>
                <a:lnTo>
                  <a:pt x="146" y="16"/>
                </a:lnTo>
                <a:lnTo>
                  <a:pt x="169" y="8"/>
                </a:lnTo>
                <a:lnTo>
                  <a:pt x="192" y="3"/>
                </a:lnTo>
                <a:lnTo>
                  <a:pt x="215" y="0"/>
                </a:lnTo>
                <a:lnTo>
                  <a:pt x="239" y="0"/>
                </a:lnTo>
                <a:lnTo>
                  <a:pt x="4328" y="140"/>
                </a:lnTo>
                <a:lnTo>
                  <a:pt x="4328" y="140"/>
                </a:lnTo>
                <a:lnTo>
                  <a:pt x="4352" y="142"/>
                </a:lnTo>
                <a:lnTo>
                  <a:pt x="4375" y="146"/>
                </a:lnTo>
                <a:lnTo>
                  <a:pt x="4398" y="153"/>
                </a:lnTo>
                <a:lnTo>
                  <a:pt x="4421" y="163"/>
                </a:lnTo>
                <a:lnTo>
                  <a:pt x="4442" y="172"/>
                </a:lnTo>
                <a:lnTo>
                  <a:pt x="4461" y="185"/>
                </a:lnTo>
                <a:lnTo>
                  <a:pt x="4479" y="200"/>
                </a:lnTo>
                <a:lnTo>
                  <a:pt x="4497" y="216"/>
                </a:lnTo>
                <a:lnTo>
                  <a:pt x="4512" y="234"/>
                </a:lnTo>
                <a:lnTo>
                  <a:pt x="4526" y="252"/>
                </a:lnTo>
                <a:lnTo>
                  <a:pt x="4538" y="273"/>
                </a:lnTo>
                <a:lnTo>
                  <a:pt x="4547" y="294"/>
                </a:lnTo>
                <a:lnTo>
                  <a:pt x="4556" y="316"/>
                </a:lnTo>
                <a:lnTo>
                  <a:pt x="4562" y="340"/>
                </a:lnTo>
                <a:lnTo>
                  <a:pt x="4565" y="363"/>
                </a:lnTo>
                <a:lnTo>
                  <a:pt x="4567" y="387"/>
                </a:lnTo>
                <a:lnTo>
                  <a:pt x="4567" y="2765"/>
                </a:lnTo>
                <a:close/>
              </a:path>
            </a:pathLst>
          </a:custGeom>
          <a:solidFill>
            <a:srgbClr val="F29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914400" rtl="0" eaLnBrk="1" latinLnBrk="0" hangingPunct="1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Title 35"/>
          <p:cNvSpPr>
            <a:spLocks noGrp="1"/>
          </p:cNvSpPr>
          <p:nvPr>
            <p:ph type="title" hasCustomPrompt="1"/>
          </p:nvPr>
        </p:nvSpPr>
        <p:spPr>
          <a:xfrm>
            <a:off x="876947" y="1180383"/>
            <a:ext cx="6282181" cy="2056285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55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Utilities Separator</a:t>
            </a:r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8024971" y="266282"/>
            <a:ext cx="972753" cy="682476"/>
            <a:chOff x="8024971" y="266282"/>
            <a:chExt cx="972753" cy="682476"/>
          </a:xfrm>
        </p:grpSpPr>
        <p:sp>
          <p:nvSpPr>
            <p:cNvPr id="34" name="Freeform 59"/>
            <p:cNvSpPr>
              <a:spLocks/>
            </p:cNvSpPr>
            <p:nvPr/>
          </p:nvSpPr>
          <p:spPr bwMode="auto">
            <a:xfrm>
              <a:off x="8106248" y="290795"/>
              <a:ext cx="810194" cy="461862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6" y="0"/>
                </a:cxn>
                <a:cxn ang="0">
                  <a:pos x="66" y="70"/>
                </a:cxn>
              </a:cxnLst>
              <a:rect l="0" t="0" r="r" b="b"/>
              <a:pathLst>
                <a:path w="1256" h="716">
                  <a:moveTo>
                    <a:pt x="66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6" y="0"/>
                  </a:lnTo>
                  <a:lnTo>
                    <a:pt x="66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8070125" y="266282"/>
              <a:ext cx="882441" cy="504436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8" y="0"/>
                </a:cxn>
                <a:cxn ang="0">
                  <a:pos x="1278" y="0"/>
                </a:cxn>
                <a:cxn ang="0">
                  <a:pos x="1296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2" y="28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2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6" y="780"/>
                </a:cxn>
                <a:cxn ang="0">
                  <a:pos x="1278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2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2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8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8" y="0"/>
                  </a:lnTo>
                  <a:lnTo>
                    <a:pt x="1278" y="0"/>
                  </a:lnTo>
                  <a:lnTo>
                    <a:pt x="1296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2" y="28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2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6" y="780"/>
                  </a:lnTo>
                  <a:lnTo>
                    <a:pt x="1278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2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8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72"/>
                </a:cxn>
                <a:cxn ang="0">
                  <a:pos x="724" y="460"/>
                </a:cxn>
                <a:cxn ang="0">
                  <a:pos x="492" y="0"/>
                </a:cxn>
                <a:cxn ang="0">
                  <a:pos x="346" y="460"/>
                </a:cxn>
                <a:cxn ang="0">
                  <a:pos x="346" y="314"/>
                </a:cxn>
                <a:cxn ang="0">
                  <a:pos x="342" y="302"/>
                </a:cxn>
                <a:cxn ang="0">
                  <a:pos x="334" y="288"/>
                </a:cxn>
                <a:cxn ang="0">
                  <a:pos x="314" y="272"/>
                </a:cxn>
                <a:cxn ang="0">
                  <a:pos x="298" y="266"/>
                </a:cxn>
                <a:cxn ang="0">
                  <a:pos x="326" y="254"/>
                </a:cxn>
                <a:cxn ang="0">
                  <a:pos x="340" y="242"/>
                </a:cxn>
                <a:cxn ang="0">
                  <a:pos x="344" y="228"/>
                </a:cxn>
                <a:cxn ang="0">
                  <a:pos x="346" y="72"/>
                </a:cxn>
                <a:cxn ang="0">
                  <a:pos x="344" y="56"/>
                </a:cxn>
                <a:cxn ang="0">
                  <a:pos x="338" y="30"/>
                </a:cxn>
                <a:cxn ang="0">
                  <a:pos x="322" y="12"/>
                </a:cxn>
                <a:cxn ang="0">
                  <a:pos x="294" y="2"/>
                </a:cxn>
                <a:cxn ang="0">
                  <a:pos x="0" y="0"/>
                </a:cxn>
                <a:cxn ang="0">
                  <a:pos x="32" y="72"/>
                </a:cxn>
                <a:cxn ang="0">
                  <a:pos x="0" y="460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44" y="302"/>
                </a:cxn>
                <a:cxn ang="0">
                  <a:pos x="258" y="310"/>
                </a:cxn>
                <a:cxn ang="0">
                  <a:pos x="268" y="322"/>
                </a:cxn>
                <a:cxn ang="0">
                  <a:pos x="270" y="348"/>
                </a:cxn>
                <a:cxn ang="0">
                  <a:pos x="440" y="530"/>
                </a:cxn>
                <a:cxn ang="0">
                  <a:pos x="620" y="370"/>
                </a:cxn>
                <a:cxn ang="0">
                  <a:pos x="1028" y="530"/>
                </a:cxn>
                <a:cxn ang="0">
                  <a:pos x="1044" y="530"/>
                </a:cxn>
                <a:cxn ang="0">
                  <a:pos x="1072" y="524"/>
                </a:cxn>
                <a:cxn ang="0">
                  <a:pos x="1090" y="510"/>
                </a:cxn>
                <a:cxn ang="0">
                  <a:pos x="1098" y="480"/>
                </a:cxn>
                <a:cxn ang="0">
                  <a:pos x="1100" y="72"/>
                </a:cxn>
                <a:cxn ang="0">
                  <a:pos x="1098" y="60"/>
                </a:cxn>
                <a:cxn ang="0">
                  <a:pos x="1090" y="36"/>
                </a:cxn>
                <a:cxn ang="0">
                  <a:pos x="1076" y="16"/>
                </a:cxn>
                <a:cxn ang="0">
                  <a:pos x="1060" y="6"/>
                </a:cxn>
                <a:cxn ang="0">
                  <a:pos x="1040" y="0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60"/>
                  </a:lnTo>
                  <a:lnTo>
                    <a:pt x="724" y="460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2" y="460"/>
                  </a:lnTo>
                  <a:lnTo>
                    <a:pt x="346" y="460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4" y="308"/>
                  </a:lnTo>
                  <a:lnTo>
                    <a:pt x="342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2" y="234"/>
                  </a:lnTo>
                  <a:lnTo>
                    <a:pt x="344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4" y="56"/>
                  </a:lnTo>
                  <a:lnTo>
                    <a:pt x="342" y="42"/>
                  </a:lnTo>
                  <a:lnTo>
                    <a:pt x="338" y="30"/>
                  </a:lnTo>
                  <a:lnTo>
                    <a:pt x="332" y="20"/>
                  </a:lnTo>
                  <a:lnTo>
                    <a:pt x="322" y="12"/>
                  </a:lnTo>
                  <a:lnTo>
                    <a:pt x="310" y="6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32" y="72"/>
                  </a:lnTo>
                  <a:lnTo>
                    <a:pt x="32" y="460"/>
                  </a:lnTo>
                  <a:lnTo>
                    <a:pt x="0" y="460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4"/>
                  </a:lnTo>
                  <a:lnTo>
                    <a:pt x="258" y="310"/>
                  </a:lnTo>
                  <a:lnTo>
                    <a:pt x="264" y="314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0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4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50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0" y="6"/>
                  </a:lnTo>
                  <a:lnTo>
                    <a:pt x="1052" y="4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458"/>
                </a:cxn>
                <a:cxn ang="0">
                  <a:pos x="492" y="0"/>
                </a:cxn>
                <a:cxn ang="0">
                  <a:pos x="346" y="314"/>
                </a:cxn>
                <a:cxn ang="0">
                  <a:pos x="344" y="302"/>
                </a:cxn>
                <a:cxn ang="0">
                  <a:pos x="326" y="280"/>
                </a:cxn>
                <a:cxn ang="0">
                  <a:pos x="298" y="266"/>
                </a:cxn>
                <a:cxn ang="0">
                  <a:pos x="314" y="260"/>
                </a:cxn>
                <a:cxn ang="0">
                  <a:pos x="340" y="242"/>
                </a:cxn>
                <a:cxn ang="0">
                  <a:pos x="346" y="214"/>
                </a:cxn>
                <a:cxn ang="0">
                  <a:pos x="346" y="56"/>
                </a:cxn>
                <a:cxn ang="0">
                  <a:pos x="332" y="18"/>
                </a:cxn>
                <a:cxn ang="0">
                  <a:pos x="310" y="4"/>
                </a:cxn>
                <a:cxn ang="0">
                  <a:pos x="0" y="0"/>
                </a:cxn>
                <a:cxn ang="0">
                  <a:pos x="32" y="458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58" y="310"/>
                </a:cxn>
                <a:cxn ang="0">
                  <a:pos x="270" y="330"/>
                </a:cxn>
                <a:cxn ang="0">
                  <a:pos x="442" y="530"/>
                </a:cxn>
                <a:cxn ang="0">
                  <a:pos x="664" y="530"/>
                </a:cxn>
                <a:cxn ang="0">
                  <a:pos x="1044" y="530"/>
                </a:cxn>
                <a:cxn ang="0">
                  <a:pos x="1082" y="518"/>
                </a:cxn>
                <a:cxn ang="0">
                  <a:pos x="1096" y="496"/>
                </a:cxn>
                <a:cxn ang="0">
                  <a:pos x="1100" y="72"/>
                </a:cxn>
                <a:cxn ang="0">
                  <a:pos x="1096" y="48"/>
                </a:cxn>
                <a:cxn ang="0">
                  <a:pos x="1082" y="22"/>
                </a:cxn>
                <a:cxn ang="0">
                  <a:pos x="1062" y="6"/>
                </a:cxn>
                <a:cxn ang="0">
                  <a:pos x="1028" y="0"/>
                </a:cxn>
                <a:cxn ang="0">
                  <a:pos x="1028" y="0"/>
                </a:cxn>
                <a:cxn ang="0">
                  <a:pos x="1060" y="8"/>
                </a:cxn>
                <a:cxn ang="0">
                  <a:pos x="1082" y="24"/>
                </a:cxn>
                <a:cxn ang="0">
                  <a:pos x="1096" y="50"/>
                </a:cxn>
                <a:cxn ang="0">
                  <a:pos x="1098" y="72"/>
                </a:cxn>
                <a:cxn ang="0">
                  <a:pos x="1098" y="480"/>
                </a:cxn>
                <a:cxn ang="0">
                  <a:pos x="1082" y="518"/>
                </a:cxn>
                <a:cxn ang="0">
                  <a:pos x="1058" y="528"/>
                </a:cxn>
                <a:cxn ang="0">
                  <a:pos x="664" y="530"/>
                </a:cxn>
                <a:cxn ang="0">
                  <a:pos x="440" y="530"/>
                </a:cxn>
                <a:cxn ang="0">
                  <a:pos x="272" y="348"/>
                </a:cxn>
                <a:cxn ang="0">
                  <a:pos x="264" y="314"/>
                </a:cxn>
                <a:cxn ang="0">
                  <a:pos x="252" y="304"/>
                </a:cxn>
                <a:cxn ang="0">
                  <a:pos x="106" y="300"/>
                </a:cxn>
                <a:cxn ang="0">
                  <a:pos x="0" y="460"/>
                </a:cxn>
                <a:cxn ang="0">
                  <a:pos x="0" y="74"/>
                </a:cxn>
                <a:cxn ang="0">
                  <a:pos x="274" y="0"/>
                </a:cxn>
                <a:cxn ang="0">
                  <a:pos x="322" y="12"/>
                </a:cxn>
                <a:cxn ang="0">
                  <a:pos x="342" y="42"/>
                </a:cxn>
                <a:cxn ang="0">
                  <a:pos x="346" y="214"/>
                </a:cxn>
                <a:cxn ang="0">
                  <a:pos x="342" y="234"/>
                </a:cxn>
                <a:cxn ang="0">
                  <a:pos x="326" y="254"/>
                </a:cxn>
                <a:cxn ang="0">
                  <a:pos x="298" y="266"/>
                </a:cxn>
                <a:cxn ang="0">
                  <a:pos x="326" y="280"/>
                </a:cxn>
                <a:cxn ang="0">
                  <a:pos x="340" y="296"/>
                </a:cxn>
                <a:cxn ang="0">
                  <a:pos x="344" y="308"/>
                </a:cxn>
                <a:cxn ang="0">
                  <a:pos x="382" y="460"/>
                </a:cxn>
                <a:cxn ang="0">
                  <a:pos x="724" y="460"/>
                </a:cxn>
                <a:cxn ang="0">
                  <a:pos x="724" y="72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1028" y="0"/>
                  </a:ln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58"/>
                  </a:lnTo>
                  <a:lnTo>
                    <a:pt x="724" y="458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0" y="458"/>
                  </a:lnTo>
                  <a:lnTo>
                    <a:pt x="346" y="458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6" y="308"/>
                  </a:lnTo>
                  <a:lnTo>
                    <a:pt x="344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4" y="234"/>
                  </a:lnTo>
                  <a:lnTo>
                    <a:pt x="346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6" y="56"/>
                  </a:lnTo>
                  <a:lnTo>
                    <a:pt x="344" y="42"/>
                  </a:lnTo>
                  <a:lnTo>
                    <a:pt x="338" y="30"/>
                  </a:lnTo>
                  <a:lnTo>
                    <a:pt x="332" y="18"/>
                  </a:lnTo>
                  <a:lnTo>
                    <a:pt x="332" y="18"/>
                  </a:lnTo>
                  <a:lnTo>
                    <a:pt x="322" y="10"/>
                  </a:lnTo>
                  <a:lnTo>
                    <a:pt x="310" y="4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2" y="72"/>
                  </a:lnTo>
                  <a:lnTo>
                    <a:pt x="32" y="458"/>
                  </a:lnTo>
                  <a:lnTo>
                    <a:pt x="0" y="458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6"/>
                  </a:lnTo>
                  <a:lnTo>
                    <a:pt x="258" y="310"/>
                  </a:lnTo>
                  <a:lnTo>
                    <a:pt x="264" y="316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2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6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48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2" y="6"/>
                  </a:lnTo>
                  <a:lnTo>
                    <a:pt x="1052" y="2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40" y="2"/>
                  </a:lnTo>
                  <a:lnTo>
                    <a:pt x="1052" y="4"/>
                  </a:lnTo>
                  <a:lnTo>
                    <a:pt x="1060" y="8"/>
                  </a:lnTo>
                  <a:lnTo>
                    <a:pt x="1068" y="12"/>
                  </a:lnTo>
                  <a:lnTo>
                    <a:pt x="1076" y="18"/>
                  </a:lnTo>
                  <a:lnTo>
                    <a:pt x="1082" y="24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96" y="50"/>
                  </a:lnTo>
                  <a:lnTo>
                    <a:pt x="1098" y="60"/>
                  </a:lnTo>
                  <a:lnTo>
                    <a:pt x="1098" y="60"/>
                  </a:lnTo>
                  <a:lnTo>
                    <a:pt x="1098" y="72"/>
                  </a:lnTo>
                  <a:lnTo>
                    <a:pt x="1098" y="460"/>
                  </a:lnTo>
                  <a:lnTo>
                    <a:pt x="1098" y="460"/>
                  </a:lnTo>
                  <a:lnTo>
                    <a:pt x="1098" y="480"/>
                  </a:lnTo>
                  <a:lnTo>
                    <a:pt x="1094" y="496"/>
                  </a:lnTo>
                  <a:lnTo>
                    <a:pt x="1088" y="508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72" y="524"/>
                  </a:lnTo>
                  <a:lnTo>
                    <a:pt x="1058" y="528"/>
                  </a:lnTo>
                  <a:lnTo>
                    <a:pt x="1044" y="530"/>
                  </a:lnTo>
                  <a:lnTo>
                    <a:pt x="1028" y="530"/>
                  </a:lnTo>
                  <a:lnTo>
                    <a:pt x="664" y="530"/>
                  </a:lnTo>
                  <a:lnTo>
                    <a:pt x="620" y="370"/>
                  </a:lnTo>
                  <a:lnTo>
                    <a:pt x="480" y="370"/>
                  </a:lnTo>
                  <a:lnTo>
                    <a:pt x="440" y="530"/>
                  </a:lnTo>
                  <a:lnTo>
                    <a:pt x="272" y="530"/>
                  </a:lnTo>
                  <a:lnTo>
                    <a:pt x="272" y="348"/>
                  </a:lnTo>
                  <a:lnTo>
                    <a:pt x="272" y="348"/>
                  </a:lnTo>
                  <a:lnTo>
                    <a:pt x="270" y="330"/>
                  </a:lnTo>
                  <a:lnTo>
                    <a:pt x="268" y="322"/>
                  </a:lnTo>
                  <a:lnTo>
                    <a:pt x="264" y="314"/>
                  </a:lnTo>
                  <a:lnTo>
                    <a:pt x="264" y="314"/>
                  </a:lnTo>
                  <a:lnTo>
                    <a:pt x="260" y="308"/>
                  </a:lnTo>
                  <a:lnTo>
                    <a:pt x="252" y="304"/>
                  </a:lnTo>
                  <a:lnTo>
                    <a:pt x="244" y="302"/>
                  </a:lnTo>
                  <a:lnTo>
                    <a:pt x="232" y="300"/>
                  </a:lnTo>
                  <a:lnTo>
                    <a:pt x="106" y="300"/>
                  </a:lnTo>
                  <a:lnTo>
                    <a:pt x="106" y="530"/>
                  </a:lnTo>
                  <a:lnTo>
                    <a:pt x="0" y="530"/>
                  </a:lnTo>
                  <a:lnTo>
                    <a:pt x="0" y="460"/>
                  </a:lnTo>
                  <a:lnTo>
                    <a:pt x="32" y="460"/>
                  </a:lnTo>
                  <a:lnTo>
                    <a:pt x="32" y="72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94" y="2"/>
                  </a:lnTo>
                  <a:lnTo>
                    <a:pt x="310" y="6"/>
                  </a:lnTo>
                  <a:lnTo>
                    <a:pt x="322" y="12"/>
                  </a:lnTo>
                  <a:lnTo>
                    <a:pt x="332" y="20"/>
                  </a:lnTo>
                  <a:lnTo>
                    <a:pt x="338" y="30"/>
                  </a:lnTo>
                  <a:lnTo>
                    <a:pt x="342" y="42"/>
                  </a:lnTo>
                  <a:lnTo>
                    <a:pt x="344" y="56"/>
                  </a:lnTo>
                  <a:lnTo>
                    <a:pt x="346" y="72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44" y="228"/>
                  </a:lnTo>
                  <a:lnTo>
                    <a:pt x="342" y="234"/>
                  </a:lnTo>
                  <a:lnTo>
                    <a:pt x="340" y="240"/>
                  </a:lnTo>
                  <a:lnTo>
                    <a:pt x="334" y="248"/>
                  </a:lnTo>
                  <a:lnTo>
                    <a:pt x="326" y="254"/>
                  </a:lnTo>
                  <a:lnTo>
                    <a:pt x="314" y="260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72"/>
                  </a:lnTo>
                  <a:lnTo>
                    <a:pt x="326" y="280"/>
                  </a:lnTo>
                  <a:lnTo>
                    <a:pt x="334" y="288"/>
                  </a:lnTo>
                  <a:lnTo>
                    <a:pt x="340" y="296"/>
                  </a:lnTo>
                  <a:lnTo>
                    <a:pt x="340" y="296"/>
                  </a:lnTo>
                  <a:lnTo>
                    <a:pt x="342" y="302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46" y="314"/>
                  </a:lnTo>
                  <a:lnTo>
                    <a:pt x="346" y="460"/>
                  </a:lnTo>
                  <a:lnTo>
                    <a:pt x="382" y="460"/>
                  </a:lnTo>
                  <a:lnTo>
                    <a:pt x="492" y="0"/>
                  </a:lnTo>
                  <a:lnTo>
                    <a:pt x="610" y="0"/>
                  </a:lnTo>
                  <a:lnTo>
                    <a:pt x="724" y="460"/>
                  </a:lnTo>
                  <a:lnTo>
                    <a:pt x="756" y="460"/>
                  </a:lnTo>
                  <a:lnTo>
                    <a:pt x="756" y="72"/>
                  </a:lnTo>
                  <a:lnTo>
                    <a:pt x="724" y="72"/>
                  </a:lnTo>
                  <a:lnTo>
                    <a:pt x="724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0" y="266"/>
                </a:cxn>
                <a:cxn ang="0">
                  <a:pos x="116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62" y="0"/>
                  </a:ln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0" y="266"/>
                  </a:lnTo>
                  <a:lnTo>
                    <a:pt x="116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4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88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4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88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6"/>
                </a:cxn>
                <a:cxn ang="0">
                  <a:pos x="190" y="376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90" y="16"/>
                </a:cxn>
                <a:cxn ang="0">
                  <a:pos x="190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64" y="2"/>
                </a:cxn>
                <a:cxn ang="0">
                  <a:pos x="176" y="4"/>
                </a:cxn>
                <a:cxn ang="0">
                  <a:pos x="184" y="10"/>
                </a:cxn>
                <a:cxn ang="0">
                  <a:pos x="188" y="16"/>
                </a:cxn>
                <a:cxn ang="0">
                  <a:pos x="188" y="16"/>
                </a:cxn>
                <a:cxn ang="0">
                  <a:pos x="192" y="22"/>
                </a:cxn>
                <a:cxn ang="0">
                  <a:pos x="194" y="30"/>
                </a:cxn>
                <a:cxn ang="0">
                  <a:pos x="194" y="42"/>
                </a:cxn>
                <a:cxn ang="0">
                  <a:pos x="194" y="348"/>
                </a:cxn>
                <a:cxn ang="0">
                  <a:pos x="194" y="348"/>
                </a:cxn>
                <a:cxn ang="0">
                  <a:pos x="194" y="364"/>
                </a:cxn>
                <a:cxn ang="0">
                  <a:pos x="192" y="370"/>
                </a:cxn>
                <a:cxn ang="0">
                  <a:pos x="190" y="374"/>
                </a:cxn>
                <a:cxn ang="0">
                  <a:pos x="190" y="374"/>
                </a:cxn>
                <a:cxn ang="0">
                  <a:pos x="186" y="380"/>
                </a:cxn>
                <a:cxn ang="0">
                  <a:pos x="180" y="382"/>
                </a:cxn>
                <a:cxn ang="0">
                  <a:pos x="170" y="386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2" y="38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0"/>
                  </a:ln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6"/>
                  </a:lnTo>
                  <a:lnTo>
                    <a:pt x="190" y="376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64" y="2"/>
                  </a:lnTo>
                  <a:lnTo>
                    <a:pt x="176" y="4"/>
                  </a:lnTo>
                  <a:lnTo>
                    <a:pt x="184" y="10"/>
                  </a:lnTo>
                  <a:lnTo>
                    <a:pt x="188" y="16"/>
                  </a:lnTo>
                  <a:lnTo>
                    <a:pt x="188" y="16"/>
                  </a:lnTo>
                  <a:lnTo>
                    <a:pt x="192" y="22"/>
                  </a:lnTo>
                  <a:lnTo>
                    <a:pt x="194" y="30"/>
                  </a:lnTo>
                  <a:lnTo>
                    <a:pt x="194" y="42"/>
                  </a:lnTo>
                  <a:lnTo>
                    <a:pt x="194" y="348"/>
                  </a:lnTo>
                  <a:lnTo>
                    <a:pt x="194" y="348"/>
                  </a:lnTo>
                  <a:lnTo>
                    <a:pt x="194" y="364"/>
                  </a:lnTo>
                  <a:lnTo>
                    <a:pt x="192" y="370"/>
                  </a:lnTo>
                  <a:lnTo>
                    <a:pt x="190" y="374"/>
                  </a:lnTo>
                  <a:lnTo>
                    <a:pt x="190" y="374"/>
                  </a:lnTo>
                  <a:lnTo>
                    <a:pt x="186" y="380"/>
                  </a:lnTo>
                  <a:lnTo>
                    <a:pt x="180" y="382"/>
                  </a:lnTo>
                  <a:lnTo>
                    <a:pt x="170" y="386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2" y="38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6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4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2"/>
                </a:cxn>
                <a:cxn ang="0">
                  <a:pos x="128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6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4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2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8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6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40" y="2"/>
                </a:cxn>
                <a:cxn ang="0">
                  <a:pos x="148" y="4"/>
                </a:cxn>
                <a:cxn ang="0">
                  <a:pos x="154" y="8"/>
                </a:cxn>
                <a:cxn ang="0">
                  <a:pos x="160" y="12"/>
                </a:cxn>
                <a:cxn ang="0">
                  <a:pos x="162" y="18"/>
                </a:cxn>
                <a:cxn ang="0">
                  <a:pos x="164" y="24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120"/>
                </a:cxn>
                <a:cxn ang="0">
                  <a:pos x="168" y="120"/>
                </a:cxn>
                <a:cxn ang="0">
                  <a:pos x="166" y="132"/>
                </a:cxn>
                <a:cxn ang="0">
                  <a:pos x="164" y="138"/>
                </a:cxn>
                <a:cxn ang="0">
                  <a:pos x="162" y="144"/>
                </a:cxn>
                <a:cxn ang="0">
                  <a:pos x="158" y="150"/>
                </a:cxn>
                <a:cxn ang="0">
                  <a:pos x="152" y="154"/>
                </a:cxn>
                <a:cxn ang="0">
                  <a:pos x="144" y="158"/>
                </a:cxn>
                <a:cxn ang="0">
                  <a:pos x="134" y="160"/>
                </a:cxn>
                <a:cxn ang="0">
                  <a:pos x="134" y="162"/>
                </a:cxn>
                <a:cxn ang="0">
                  <a:pos x="134" y="160"/>
                </a:cxn>
                <a:cxn ang="0">
                  <a:pos x="2" y="16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0"/>
                  </a:ln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8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6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0" y="2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60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6" y="132"/>
                  </a:lnTo>
                  <a:lnTo>
                    <a:pt x="164" y="138"/>
                  </a:lnTo>
                  <a:lnTo>
                    <a:pt x="162" y="144"/>
                  </a:lnTo>
                  <a:lnTo>
                    <a:pt x="158" y="150"/>
                  </a:lnTo>
                  <a:lnTo>
                    <a:pt x="152" y="154"/>
                  </a:lnTo>
                  <a:lnTo>
                    <a:pt x="144" y="158"/>
                  </a:lnTo>
                  <a:lnTo>
                    <a:pt x="134" y="160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2" y="16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3" name="Group 116"/>
            <p:cNvGrpSpPr/>
            <p:nvPr userDrawn="1"/>
          </p:nvGrpSpPr>
          <p:grpSpPr>
            <a:xfrm>
              <a:off x="8024971" y="851993"/>
              <a:ext cx="972753" cy="96765"/>
              <a:chOff x="8024971" y="851993"/>
              <a:chExt cx="972753" cy="96765"/>
            </a:xfrm>
          </p:grpSpPr>
          <p:sp>
            <p:nvSpPr>
              <p:cNvPr id="74" name="Freeform 69"/>
              <p:cNvSpPr>
                <a:spLocks/>
              </p:cNvSpPr>
              <p:nvPr/>
            </p:nvSpPr>
            <p:spPr bwMode="auto">
              <a:xfrm>
                <a:off x="8024971" y="857157"/>
                <a:ext cx="56765" cy="69666"/>
              </a:xfrm>
              <a:custGeom>
                <a:avLst/>
                <a:gdLst/>
                <a:ahLst/>
                <a:cxnLst>
                  <a:cxn ang="0">
                    <a:pos x="42" y="66"/>
                  </a:cxn>
                  <a:cxn ang="0">
                    <a:pos x="38" y="108"/>
                  </a:cxn>
                  <a:cxn ang="0">
                    <a:pos x="24" y="108"/>
                  </a:cxn>
                  <a:cxn ang="0">
                    <a:pos x="30" y="6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54"/>
                  </a:cxn>
                  <a:cxn ang="0">
                    <a:pos x="40" y="54"/>
                  </a:cxn>
                  <a:cxn ang="0">
                    <a:pos x="76" y="0"/>
                  </a:cxn>
                  <a:cxn ang="0">
                    <a:pos x="88" y="0"/>
                  </a:cxn>
                  <a:cxn ang="0">
                    <a:pos x="42" y="66"/>
                  </a:cxn>
                </a:cxnLst>
                <a:rect l="0" t="0" r="r" b="b"/>
                <a:pathLst>
                  <a:path w="88" h="108">
                    <a:moveTo>
                      <a:pt x="42" y="66"/>
                    </a:moveTo>
                    <a:lnTo>
                      <a:pt x="38" y="108"/>
                    </a:lnTo>
                    <a:lnTo>
                      <a:pt x="24" y="108"/>
                    </a:lnTo>
                    <a:lnTo>
                      <a:pt x="30" y="6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54"/>
                    </a:lnTo>
                    <a:lnTo>
                      <a:pt x="40" y="54"/>
                    </a:lnTo>
                    <a:lnTo>
                      <a:pt x="76" y="0"/>
                    </a:lnTo>
                    <a:lnTo>
                      <a:pt x="88" y="0"/>
                    </a:lnTo>
                    <a:lnTo>
                      <a:pt x="42" y="6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0"/>
              <p:cNvSpPr>
                <a:spLocks noEditPoints="1"/>
              </p:cNvSpPr>
              <p:nvPr/>
            </p:nvSpPr>
            <p:spPr bwMode="auto">
              <a:xfrm>
                <a:off x="807399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6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1"/>
              <p:cNvSpPr>
                <a:spLocks/>
              </p:cNvSpPr>
              <p:nvPr/>
            </p:nvSpPr>
            <p:spPr bwMode="auto">
              <a:xfrm>
                <a:off x="8137211" y="873928"/>
                <a:ext cx="47734" cy="52895"/>
              </a:xfrm>
              <a:custGeom>
                <a:avLst/>
                <a:gdLst/>
                <a:ahLst/>
                <a:cxnLst>
                  <a:cxn ang="0">
                    <a:pos x="54" y="82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44" y="78"/>
                  </a:cxn>
                  <a:cxn ang="0">
                    <a:pos x="44" y="78"/>
                  </a:cxn>
                  <a:cxn ang="0">
                    <a:pos x="36" y="82"/>
                  </a:cxn>
                  <a:cxn ang="0">
                    <a:pos x="36" y="82"/>
                  </a:cxn>
                  <a:cxn ang="0">
                    <a:pos x="28" y="82"/>
                  </a:cxn>
                  <a:cxn ang="0">
                    <a:pos x="28" y="82"/>
                  </a:cxn>
                  <a:cxn ang="0">
                    <a:pos x="20" y="82"/>
                  </a:cxn>
                  <a:cxn ang="0">
                    <a:pos x="20" y="82"/>
                  </a:cxn>
                  <a:cxn ang="0">
                    <a:pos x="12" y="82"/>
                  </a:cxn>
                  <a:cxn ang="0">
                    <a:pos x="12" y="82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2" y="70"/>
                  </a:cxn>
                  <a:cxn ang="0">
                    <a:pos x="2" y="70"/>
                  </a:cxn>
                  <a:cxn ang="0">
                    <a:pos x="0" y="58"/>
                  </a:cxn>
                  <a:cxn ang="0">
                    <a:pos x="8" y="0"/>
                  </a:cxn>
                  <a:cxn ang="0">
                    <a:pos x="20" y="0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12" y="58"/>
                  </a:cxn>
                  <a:cxn ang="0">
                    <a:pos x="12" y="58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8" y="70"/>
                  </a:cxn>
                  <a:cxn ang="0">
                    <a:pos x="18" y="70"/>
                  </a:cxn>
                  <a:cxn ang="0">
                    <a:pos x="20" y="72"/>
                  </a:cxn>
                  <a:cxn ang="0">
                    <a:pos x="26" y="72"/>
                  </a:cxn>
                  <a:cxn ang="0">
                    <a:pos x="26" y="72"/>
                  </a:cxn>
                  <a:cxn ang="0">
                    <a:pos x="34" y="72"/>
                  </a:cxn>
                  <a:cxn ang="0">
                    <a:pos x="34" y="72"/>
                  </a:cxn>
                  <a:cxn ang="0">
                    <a:pos x="42" y="70"/>
                  </a:cxn>
                  <a:cxn ang="0">
                    <a:pos x="42" y="70"/>
                  </a:cxn>
                  <a:cxn ang="0">
                    <a:pos x="48" y="66"/>
                  </a:cxn>
                  <a:cxn ang="0">
                    <a:pos x="48" y="66"/>
                  </a:cxn>
                  <a:cxn ang="0">
                    <a:pos x="54" y="64"/>
                  </a:cxn>
                  <a:cxn ang="0">
                    <a:pos x="62" y="0"/>
                  </a:cxn>
                  <a:cxn ang="0">
                    <a:pos x="74" y="0"/>
                  </a:cxn>
                  <a:cxn ang="0">
                    <a:pos x="64" y="82"/>
                  </a:cxn>
                  <a:cxn ang="0">
                    <a:pos x="54" y="82"/>
                  </a:cxn>
                </a:cxnLst>
                <a:rect l="0" t="0" r="r" b="b"/>
                <a:pathLst>
                  <a:path w="74" h="82">
                    <a:moveTo>
                      <a:pt x="54" y="82"/>
                    </a:moveTo>
                    <a:lnTo>
                      <a:pt x="54" y="72"/>
                    </a:lnTo>
                    <a:lnTo>
                      <a:pt x="54" y="72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0" y="82"/>
                    </a:lnTo>
                    <a:lnTo>
                      <a:pt x="20" y="82"/>
                    </a:lnTo>
                    <a:lnTo>
                      <a:pt x="12" y="82"/>
                    </a:lnTo>
                    <a:lnTo>
                      <a:pt x="12" y="82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0" y="72"/>
                    </a:lnTo>
                    <a:lnTo>
                      <a:pt x="26" y="72"/>
                    </a:lnTo>
                    <a:lnTo>
                      <a:pt x="26" y="72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4" y="64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64" y="82"/>
                    </a:lnTo>
                    <a:lnTo>
                      <a:pt x="54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2"/>
              <p:cNvSpPr>
                <a:spLocks/>
              </p:cNvSpPr>
              <p:nvPr/>
            </p:nvSpPr>
            <p:spPr bwMode="auto">
              <a:xfrm>
                <a:off x="8195267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4" y="12"/>
                  </a:cxn>
                  <a:cxn ang="0">
                    <a:pos x="34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4" y="12"/>
                  </a:cxn>
                  <a:cxn ang="0">
                    <a:pos x="34" y="12"/>
                  </a:cxn>
                </a:cxnLst>
                <a:rect l="0" t="0" r="r" b="b"/>
                <a:pathLst>
                  <a:path w="54" h="82">
                    <a:moveTo>
                      <a:pt x="34" y="12"/>
                    </a:moveTo>
                    <a:lnTo>
                      <a:pt x="34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4" y="12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3"/>
              <p:cNvSpPr>
                <a:spLocks/>
              </p:cNvSpPr>
              <p:nvPr/>
            </p:nvSpPr>
            <p:spPr bwMode="auto">
              <a:xfrm>
                <a:off x="8267513" y="857157"/>
                <a:ext cx="63216" cy="69666"/>
              </a:xfrm>
              <a:custGeom>
                <a:avLst/>
                <a:gdLst/>
                <a:ahLst/>
                <a:cxnLst>
                  <a:cxn ang="0">
                    <a:pos x="84" y="108"/>
                  </a:cxn>
                  <a:cxn ang="0">
                    <a:pos x="66" y="108"/>
                  </a:cxn>
                  <a:cxn ang="0">
                    <a:pos x="24" y="10"/>
                  </a:cxn>
                  <a:cxn ang="0">
                    <a:pos x="22" y="10"/>
                  </a:cxn>
                  <a:cxn ang="0">
                    <a:pos x="12" y="108"/>
                  </a:cxn>
                  <a:cxn ang="0">
                    <a:pos x="0" y="108"/>
                  </a:cxn>
                  <a:cxn ang="0">
                    <a:pos x="14" y="0"/>
                  </a:cxn>
                  <a:cxn ang="0">
                    <a:pos x="32" y="0"/>
                  </a:cxn>
                  <a:cxn ang="0">
                    <a:pos x="74" y="94"/>
                  </a:cxn>
                  <a:cxn ang="0">
                    <a:pos x="76" y="94"/>
                  </a:cxn>
                  <a:cxn ang="0">
                    <a:pos x="86" y="0"/>
                  </a:cxn>
                  <a:cxn ang="0">
                    <a:pos x="98" y="0"/>
                  </a:cxn>
                  <a:cxn ang="0">
                    <a:pos x="84" y="108"/>
                  </a:cxn>
                </a:cxnLst>
                <a:rect l="0" t="0" r="r" b="b"/>
                <a:pathLst>
                  <a:path w="98" h="108">
                    <a:moveTo>
                      <a:pt x="84" y="108"/>
                    </a:moveTo>
                    <a:lnTo>
                      <a:pt x="66" y="108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12" y="108"/>
                    </a:lnTo>
                    <a:lnTo>
                      <a:pt x="0" y="108"/>
                    </a:lnTo>
                    <a:lnTo>
                      <a:pt x="14" y="0"/>
                    </a:lnTo>
                    <a:lnTo>
                      <a:pt x="32" y="0"/>
                    </a:lnTo>
                    <a:lnTo>
                      <a:pt x="74" y="94"/>
                    </a:lnTo>
                    <a:lnTo>
                      <a:pt x="76" y="94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84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4"/>
              <p:cNvSpPr>
                <a:spLocks noEditPoints="1"/>
              </p:cNvSpPr>
              <p:nvPr/>
            </p:nvSpPr>
            <p:spPr bwMode="auto">
              <a:xfrm>
                <a:off x="8338470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4" y="46"/>
                  </a:cxn>
                  <a:cxn ang="0">
                    <a:pos x="16" y="64"/>
                  </a:cxn>
                  <a:cxn ang="0">
                    <a:pos x="20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6" y="76"/>
                  </a:cxn>
                  <a:cxn ang="0">
                    <a:pos x="66" y="74"/>
                  </a:cxn>
                  <a:cxn ang="0">
                    <a:pos x="64" y="82"/>
                  </a:cxn>
                  <a:cxn ang="0">
                    <a:pos x="52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2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4" y="0"/>
                  </a:cxn>
                  <a:cxn ang="0">
                    <a:pos x="52" y="2"/>
                  </a:cxn>
                  <a:cxn ang="0">
                    <a:pos x="60" y="4"/>
                  </a:cxn>
                  <a:cxn ang="0">
                    <a:pos x="70" y="12"/>
                  </a:cxn>
                  <a:cxn ang="0">
                    <a:pos x="74" y="18"/>
                  </a:cxn>
                  <a:cxn ang="0">
                    <a:pos x="76" y="26"/>
                  </a:cxn>
                  <a:cxn ang="0">
                    <a:pos x="76" y="44"/>
                  </a:cxn>
                  <a:cxn ang="0">
                    <a:pos x="14" y="46"/>
                  </a:cxn>
                  <a:cxn ang="0">
                    <a:pos x="62" y="26"/>
                  </a:cxn>
                  <a:cxn ang="0">
                    <a:pos x="60" y="18"/>
                  </a:cxn>
                  <a:cxn ang="0">
                    <a:pos x="54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4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4" y="46"/>
                    </a:moveTo>
                    <a:lnTo>
                      <a:pt x="14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20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66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30" y="84"/>
                    </a:lnTo>
                    <a:lnTo>
                      <a:pt x="20" y="82"/>
                    </a:lnTo>
                    <a:lnTo>
                      <a:pt x="14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2" y="60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4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66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6" y="34"/>
                    </a:lnTo>
                    <a:lnTo>
                      <a:pt x="76" y="44"/>
                    </a:lnTo>
                    <a:lnTo>
                      <a:pt x="76" y="46"/>
                    </a:lnTo>
                    <a:lnTo>
                      <a:pt x="14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60" y="18"/>
                    </a:lnTo>
                    <a:lnTo>
                      <a:pt x="60" y="18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2" y="10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18" y="26"/>
                    </a:lnTo>
                    <a:lnTo>
                      <a:pt x="16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5"/>
              <p:cNvSpPr>
                <a:spLocks/>
              </p:cNvSpPr>
              <p:nvPr/>
            </p:nvSpPr>
            <p:spPr bwMode="auto">
              <a:xfrm>
                <a:off x="8395235" y="855866"/>
                <a:ext cx="34833" cy="70957"/>
              </a:xfrm>
              <a:custGeom>
                <a:avLst/>
                <a:gdLst/>
                <a:ahLst/>
                <a:cxnLst>
                  <a:cxn ang="0">
                    <a:pos x="30" y="38"/>
                  </a:cxn>
                  <a:cxn ang="0">
                    <a:pos x="24" y="90"/>
                  </a:cxn>
                  <a:cxn ang="0">
                    <a:pos x="24" y="90"/>
                  </a:cxn>
                  <a:cxn ang="0">
                    <a:pos x="22" y="96"/>
                  </a:cxn>
                  <a:cxn ang="0">
                    <a:pos x="22" y="96"/>
                  </a:cxn>
                  <a:cxn ang="0">
                    <a:pos x="24" y="100"/>
                  </a:cxn>
                  <a:cxn ang="0">
                    <a:pos x="24" y="100"/>
                  </a:cxn>
                  <a:cxn ang="0">
                    <a:pos x="28" y="100"/>
                  </a:cxn>
                  <a:cxn ang="0">
                    <a:pos x="28" y="100"/>
                  </a:cxn>
                  <a:cxn ang="0">
                    <a:pos x="34" y="100"/>
                  </a:cxn>
                  <a:cxn ang="0">
                    <a:pos x="44" y="100"/>
                  </a:cxn>
                  <a:cxn ang="0">
                    <a:pos x="44" y="110"/>
                  </a:cxn>
                  <a:cxn ang="0">
                    <a:pos x="32" y="110"/>
                  </a:cxn>
                  <a:cxn ang="0">
                    <a:pos x="32" y="110"/>
                  </a:cxn>
                  <a:cxn ang="0">
                    <a:pos x="22" y="110"/>
                  </a:cxn>
                  <a:cxn ang="0">
                    <a:pos x="22" y="110"/>
                  </a:cxn>
                  <a:cxn ang="0">
                    <a:pos x="14" y="108"/>
                  </a:cxn>
                  <a:cxn ang="0">
                    <a:pos x="14" y="108"/>
                  </a:cxn>
                  <a:cxn ang="0">
                    <a:pos x="12" y="104"/>
                  </a:cxn>
                  <a:cxn ang="0">
                    <a:pos x="10" y="102"/>
                  </a:cxn>
                  <a:cxn ang="0">
                    <a:pos x="10" y="102"/>
                  </a:cxn>
                  <a:cxn ang="0">
                    <a:pos x="10" y="90"/>
                  </a:cxn>
                  <a:cxn ang="0">
                    <a:pos x="18" y="38"/>
                  </a:cxn>
                  <a:cxn ang="0">
                    <a:pos x="0" y="38"/>
                  </a:cxn>
                  <a:cxn ang="0">
                    <a:pos x="2" y="28"/>
                  </a:cxn>
                  <a:cxn ang="0">
                    <a:pos x="18" y="28"/>
                  </a:cxn>
                  <a:cxn ang="0">
                    <a:pos x="22" y="4"/>
                  </a:cxn>
                  <a:cxn ang="0">
                    <a:pos x="22" y="4"/>
                  </a:cxn>
                  <a:cxn ang="0">
                    <a:pos x="24" y="4"/>
                  </a:cxn>
                  <a:cxn ang="0">
                    <a:pos x="24" y="4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0" y="28"/>
                  </a:cxn>
                  <a:cxn ang="0">
                    <a:pos x="54" y="28"/>
                  </a:cxn>
                  <a:cxn ang="0">
                    <a:pos x="52" y="38"/>
                  </a:cxn>
                  <a:cxn ang="0">
                    <a:pos x="30" y="38"/>
                  </a:cxn>
                </a:cxnLst>
                <a:rect l="0" t="0" r="r" b="b"/>
                <a:pathLst>
                  <a:path w="54" h="110">
                    <a:moveTo>
                      <a:pt x="30" y="38"/>
                    </a:moveTo>
                    <a:lnTo>
                      <a:pt x="24" y="90"/>
                    </a:lnTo>
                    <a:lnTo>
                      <a:pt x="24" y="90"/>
                    </a:lnTo>
                    <a:lnTo>
                      <a:pt x="22" y="96"/>
                    </a:lnTo>
                    <a:lnTo>
                      <a:pt x="22" y="96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8" y="100"/>
                    </a:lnTo>
                    <a:lnTo>
                      <a:pt x="28" y="100"/>
                    </a:lnTo>
                    <a:lnTo>
                      <a:pt x="34" y="100"/>
                    </a:lnTo>
                    <a:lnTo>
                      <a:pt x="44" y="100"/>
                    </a:lnTo>
                    <a:lnTo>
                      <a:pt x="44" y="110"/>
                    </a:lnTo>
                    <a:lnTo>
                      <a:pt x="32" y="110"/>
                    </a:lnTo>
                    <a:lnTo>
                      <a:pt x="32" y="110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12" y="104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10" y="90"/>
                    </a:lnTo>
                    <a:lnTo>
                      <a:pt x="18" y="38"/>
                    </a:lnTo>
                    <a:lnTo>
                      <a:pt x="0" y="38"/>
                    </a:lnTo>
                    <a:lnTo>
                      <a:pt x="2" y="28"/>
                    </a:lnTo>
                    <a:lnTo>
                      <a:pt x="18" y="28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0" y="28"/>
                    </a:lnTo>
                    <a:lnTo>
                      <a:pt x="54" y="28"/>
                    </a:lnTo>
                    <a:lnTo>
                      <a:pt x="52" y="38"/>
                    </a:lnTo>
                    <a:lnTo>
                      <a:pt x="30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6"/>
              <p:cNvSpPr>
                <a:spLocks/>
              </p:cNvSpPr>
              <p:nvPr/>
            </p:nvSpPr>
            <p:spPr bwMode="auto">
              <a:xfrm>
                <a:off x="8436519" y="873928"/>
                <a:ext cx="74827" cy="52895"/>
              </a:xfrm>
              <a:custGeom>
                <a:avLst/>
                <a:gdLst/>
                <a:ahLst/>
                <a:cxnLst>
                  <a:cxn ang="0">
                    <a:pos x="86" y="82"/>
                  </a:cxn>
                  <a:cxn ang="0">
                    <a:pos x="68" y="82"/>
                  </a:cxn>
                  <a:cxn ang="0">
                    <a:pos x="56" y="12"/>
                  </a:cxn>
                  <a:cxn ang="0">
                    <a:pos x="56" y="12"/>
                  </a:cxn>
                  <a:cxn ang="0">
                    <a:pos x="28" y="82"/>
                  </a:cxn>
                  <a:cxn ang="0">
                    <a:pos x="8" y="82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6" y="42"/>
                  </a:cxn>
                  <a:cxn ang="0">
                    <a:pos x="16" y="42"/>
                  </a:cxn>
                  <a:cxn ang="0">
                    <a:pos x="18" y="56"/>
                  </a:cxn>
                  <a:cxn ang="0">
                    <a:pos x="18" y="56"/>
                  </a:cxn>
                  <a:cxn ang="0">
                    <a:pos x="18" y="72"/>
                  </a:cxn>
                  <a:cxn ang="0">
                    <a:pos x="22" y="72"/>
                  </a:cxn>
                  <a:cxn ang="0">
                    <a:pos x="22" y="72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4" y="42"/>
                  </a:cxn>
                  <a:cxn ang="0">
                    <a:pos x="34" y="42"/>
                  </a:cxn>
                  <a:cxn ang="0">
                    <a:pos x="40" y="26"/>
                  </a:cxn>
                  <a:cxn ang="0">
                    <a:pos x="40" y="26"/>
                  </a:cxn>
                  <a:cxn ang="0">
                    <a:pos x="46" y="10"/>
                  </a:cxn>
                  <a:cxn ang="0">
                    <a:pos x="46" y="10"/>
                  </a:cxn>
                  <a:cxn ang="0">
                    <a:pos x="48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10"/>
                  </a:cxn>
                  <a:cxn ang="0">
                    <a:pos x="68" y="10"/>
                  </a:cxn>
                  <a:cxn ang="0">
                    <a:pos x="70" y="26"/>
                  </a:cxn>
                  <a:cxn ang="0">
                    <a:pos x="70" y="26"/>
                  </a:cxn>
                  <a:cxn ang="0">
                    <a:pos x="72" y="42"/>
                  </a:cxn>
                  <a:cxn ang="0">
                    <a:pos x="72" y="42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8" y="72"/>
                  </a:cxn>
                  <a:cxn ang="0">
                    <a:pos x="80" y="72"/>
                  </a:cxn>
                  <a:cxn ang="0">
                    <a:pos x="80" y="72"/>
                  </a:cxn>
                  <a:cxn ang="0">
                    <a:pos x="86" y="58"/>
                  </a:cxn>
                  <a:cxn ang="0">
                    <a:pos x="86" y="58"/>
                  </a:cxn>
                  <a:cxn ang="0">
                    <a:pos x="90" y="42"/>
                  </a:cxn>
                  <a:cxn ang="0">
                    <a:pos x="90" y="42"/>
                  </a:cxn>
                  <a:cxn ang="0">
                    <a:pos x="96" y="26"/>
                  </a:cxn>
                  <a:cxn ang="0">
                    <a:pos x="96" y="26"/>
                  </a:cxn>
                  <a:cxn ang="0">
                    <a:pos x="102" y="10"/>
                  </a:cxn>
                  <a:cxn ang="0">
                    <a:pos x="102" y="10"/>
                  </a:cxn>
                  <a:cxn ang="0">
                    <a:pos x="106" y="0"/>
                  </a:cxn>
                  <a:cxn ang="0">
                    <a:pos x="116" y="0"/>
                  </a:cxn>
                  <a:cxn ang="0">
                    <a:pos x="86" y="82"/>
                  </a:cxn>
                </a:cxnLst>
                <a:rect l="0" t="0" r="r" b="b"/>
                <a:pathLst>
                  <a:path w="116" h="82">
                    <a:moveTo>
                      <a:pt x="86" y="82"/>
                    </a:moveTo>
                    <a:lnTo>
                      <a:pt x="68" y="8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28" y="82"/>
                    </a:lnTo>
                    <a:lnTo>
                      <a:pt x="8" y="82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72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72" y="42"/>
                    </a:lnTo>
                    <a:lnTo>
                      <a:pt x="72" y="42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0" y="42"/>
                    </a:lnTo>
                    <a:lnTo>
                      <a:pt x="90" y="42"/>
                    </a:lnTo>
                    <a:lnTo>
                      <a:pt x="96" y="26"/>
                    </a:lnTo>
                    <a:lnTo>
                      <a:pt x="96" y="26"/>
                    </a:lnTo>
                    <a:lnTo>
                      <a:pt x="102" y="10"/>
                    </a:lnTo>
                    <a:lnTo>
                      <a:pt x="102" y="1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86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7"/>
              <p:cNvSpPr>
                <a:spLocks noEditPoints="1"/>
              </p:cNvSpPr>
              <p:nvPr/>
            </p:nvSpPr>
            <p:spPr bwMode="auto">
              <a:xfrm>
                <a:off x="851650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4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8"/>
              <p:cNvSpPr>
                <a:spLocks/>
              </p:cNvSpPr>
              <p:nvPr/>
            </p:nvSpPr>
            <p:spPr bwMode="auto">
              <a:xfrm>
                <a:off x="8577142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36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6" y="12"/>
                  </a:cxn>
                  <a:cxn ang="0">
                    <a:pos x="36" y="12"/>
                  </a:cxn>
                </a:cxnLst>
                <a:rect l="0" t="0" r="r" b="b"/>
                <a:pathLst>
                  <a:path w="54" h="82">
                    <a:moveTo>
                      <a:pt x="36" y="12"/>
                    </a:moveTo>
                    <a:lnTo>
                      <a:pt x="36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6" y="1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79"/>
              <p:cNvSpPr>
                <a:spLocks/>
              </p:cNvSpPr>
              <p:nvPr/>
            </p:nvSpPr>
            <p:spPr bwMode="auto">
              <a:xfrm>
                <a:off x="8614556" y="851996"/>
                <a:ext cx="49025" cy="74827"/>
              </a:xfrm>
              <a:custGeom>
                <a:avLst/>
                <a:gdLst/>
                <a:ahLst/>
                <a:cxnLst>
                  <a:cxn ang="0">
                    <a:pos x="54" y="116"/>
                  </a:cxn>
                  <a:cxn ang="0">
                    <a:pos x="18" y="72"/>
                  </a:cxn>
                  <a:cxn ang="0">
                    <a:pos x="12" y="116"/>
                  </a:cxn>
                  <a:cxn ang="0">
                    <a:pos x="0" y="116"/>
                  </a:cxn>
                  <a:cxn ang="0">
                    <a:pos x="14" y="0"/>
                  </a:cxn>
                  <a:cxn ang="0">
                    <a:pos x="26" y="0"/>
                  </a:cxn>
                  <a:cxn ang="0">
                    <a:pos x="18" y="70"/>
                  </a:cxn>
                  <a:cxn ang="0">
                    <a:pos x="60" y="34"/>
                  </a:cxn>
                  <a:cxn ang="0">
                    <a:pos x="76" y="34"/>
                  </a:cxn>
                  <a:cxn ang="0">
                    <a:pos x="32" y="70"/>
                  </a:cxn>
                  <a:cxn ang="0">
                    <a:pos x="70" y="116"/>
                  </a:cxn>
                  <a:cxn ang="0">
                    <a:pos x="54" y="116"/>
                  </a:cxn>
                </a:cxnLst>
                <a:rect l="0" t="0" r="r" b="b"/>
                <a:pathLst>
                  <a:path w="76" h="116">
                    <a:moveTo>
                      <a:pt x="54" y="116"/>
                    </a:moveTo>
                    <a:lnTo>
                      <a:pt x="18" y="72"/>
                    </a:lnTo>
                    <a:lnTo>
                      <a:pt x="12" y="116"/>
                    </a:lnTo>
                    <a:lnTo>
                      <a:pt x="0" y="116"/>
                    </a:lnTo>
                    <a:lnTo>
                      <a:pt x="14" y="0"/>
                    </a:lnTo>
                    <a:lnTo>
                      <a:pt x="26" y="0"/>
                    </a:lnTo>
                    <a:lnTo>
                      <a:pt x="18" y="70"/>
                    </a:lnTo>
                    <a:lnTo>
                      <a:pt x="60" y="34"/>
                    </a:lnTo>
                    <a:lnTo>
                      <a:pt x="76" y="34"/>
                    </a:lnTo>
                    <a:lnTo>
                      <a:pt x="32" y="70"/>
                    </a:lnTo>
                    <a:lnTo>
                      <a:pt x="70" y="116"/>
                    </a:lnTo>
                    <a:lnTo>
                      <a:pt x="54" y="1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0"/>
              <p:cNvSpPr>
                <a:spLocks/>
              </p:cNvSpPr>
              <p:nvPr/>
            </p:nvSpPr>
            <p:spPr bwMode="auto">
              <a:xfrm>
                <a:off x="8672612" y="855866"/>
                <a:ext cx="14191" cy="23222"/>
              </a:xfrm>
              <a:custGeom>
                <a:avLst/>
                <a:gdLst/>
                <a:ahLst/>
                <a:cxnLst>
                  <a:cxn ang="0">
                    <a:pos x="8" y="36"/>
                  </a:cxn>
                  <a:cxn ang="0">
                    <a:pos x="0" y="36"/>
                  </a:cxn>
                  <a:cxn ang="0">
                    <a:pos x="6" y="0"/>
                  </a:cxn>
                  <a:cxn ang="0">
                    <a:pos x="22" y="0"/>
                  </a:cxn>
                  <a:cxn ang="0">
                    <a:pos x="8" y="36"/>
                  </a:cxn>
                </a:cxnLst>
                <a:rect l="0" t="0" r="r" b="b"/>
                <a:pathLst>
                  <a:path w="22" h="36">
                    <a:moveTo>
                      <a:pt x="8" y="36"/>
                    </a:moveTo>
                    <a:lnTo>
                      <a:pt x="0" y="36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8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1"/>
              <p:cNvSpPr>
                <a:spLocks/>
              </p:cNvSpPr>
              <p:nvPr/>
            </p:nvSpPr>
            <p:spPr bwMode="auto">
              <a:xfrm>
                <a:off x="8691963" y="872638"/>
                <a:ext cx="42574" cy="55475"/>
              </a:xfrm>
              <a:custGeom>
                <a:avLst/>
                <a:gdLst/>
                <a:ahLst/>
                <a:cxnLst>
                  <a:cxn ang="0">
                    <a:pos x="64" y="60"/>
                  </a:cxn>
                  <a:cxn ang="0">
                    <a:pos x="54" y="78"/>
                  </a:cxn>
                  <a:cxn ang="0">
                    <a:pos x="48" y="82"/>
                  </a:cxn>
                  <a:cxn ang="0">
                    <a:pos x="26" y="86"/>
                  </a:cxn>
                  <a:cxn ang="0">
                    <a:pos x="12" y="84"/>
                  </a:cxn>
                  <a:cxn ang="0">
                    <a:pos x="0" y="82"/>
                  </a:cxn>
                  <a:cxn ang="0">
                    <a:pos x="2" y="74"/>
                  </a:cxn>
                  <a:cxn ang="0">
                    <a:pos x="12" y="76"/>
                  </a:cxn>
                  <a:cxn ang="0">
                    <a:pos x="24" y="76"/>
                  </a:cxn>
                  <a:cxn ang="0">
                    <a:pos x="34" y="76"/>
                  </a:cxn>
                  <a:cxn ang="0">
                    <a:pos x="42" y="74"/>
                  </a:cxn>
                  <a:cxn ang="0">
                    <a:pos x="48" y="70"/>
                  </a:cxn>
                  <a:cxn ang="0">
                    <a:pos x="52" y="62"/>
                  </a:cxn>
                  <a:cxn ang="0">
                    <a:pos x="52" y="58"/>
                  </a:cxn>
                  <a:cxn ang="0">
                    <a:pos x="50" y="54"/>
                  </a:cxn>
                  <a:cxn ang="0">
                    <a:pos x="44" y="50"/>
                  </a:cxn>
                  <a:cxn ang="0">
                    <a:pos x="36" y="48"/>
                  </a:cxn>
                  <a:cxn ang="0">
                    <a:pos x="28" y="46"/>
                  </a:cxn>
                  <a:cxn ang="0">
                    <a:pos x="20" y="44"/>
                  </a:cxn>
                  <a:cxn ang="0">
                    <a:pos x="12" y="40"/>
                  </a:cxn>
                  <a:cxn ang="0">
                    <a:pos x="8" y="34"/>
                  </a:cxn>
                  <a:cxn ang="0">
                    <a:pos x="8" y="24"/>
                  </a:cxn>
                  <a:cxn ang="0">
                    <a:pos x="12" y="12"/>
                  </a:cxn>
                  <a:cxn ang="0">
                    <a:pos x="20" y="6"/>
                  </a:cxn>
                  <a:cxn ang="0">
                    <a:pos x="30" y="2"/>
                  </a:cxn>
                  <a:cxn ang="0">
                    <a:pos x="42" y="0"/>
                  </a:cxn>
                  <a:cxn ang="0">
                    <a:pos x="56" y="2"/>
                  </a:cxn>
                  <a:cxn ang="0">
                    <a:pos x="66" y="2"/>
                  </a:cxn>
                  <a:cxn ang="0">
                    <a:pos x="64" y="12"/>
                  </a:cxn>
                  <a:cxn ang="0">
                    <a:pos x="56" y="10"/>
                  </a:cxn>
                  <a:cxn ang="0">
                    <a:pos x="44" y="10"/>
                  </a:cxn>
                  <a:cxn ang="0">
                    <a:pos x="36" y="10"/>
                  </a:cxn>
                  <a:cxn ang="0">
                    <a:pos x="28" y="12"/>
                  </a:cxn>
                  <a:cxn ang="0">
                    <a:pos x="22" y="16"/>
                  </a:cxn>
                  <a:cxn ang="0">
                    <a:pos x="20" y="22"/>
                  </a:cxn>
                  <a:cxn ang="0">
                    <a:pos x="20" y="26"/>
                  </a:cxn>
                  <a:cxn ang="0">
                    <a:pos x="20" y="28"/>
                  </a:cxn>
                  <a:cxn ang="0">
                    <a:pos x="26" y="32"/>
                  </a:cxn>
                  <a:cxn ang="0">
                    <a:pos x="32" y="36"/>
                  </a:cxn>
                  <a:cxn ang="0">
                    <a:pos x="38" y="36"/>
                  </a:cxn>
                  <a:cxn ang="0">
                    <a:pos x="48" y="38"/>
                  </a:cxn>
                  <a:cxn ang="0">
                    <a:pos x="56" y="42"/>
                  </a:cxn>
                  <a:cxn ang="0">
                    <a:pos x="62" y="50"/>
                  </a:cxn>
                  <a:cxn ang="0">
                    <a:pos x="64" y="60"/>
                  </a:cxn>
                </a:cxnLst>
                <a:rect l="0" t="0" r="r" b="b"/>
                <a:pathLst>
                  <a:path w="66" h="86">
                    <a:moveTo>
                      <a:pt x="64" y="60"/>
                    </a:moveTo>
                    <a:lnTo>
                      <a:pt x="64" y="60"/>
                    </a:lnTo>
                    <a:lnTo>
                      <a:pt x="60" y="70"/>
                    </a:lnTo>
                    <a:lnTo>
                      <a:pt x="54" y="78"/>
                    </a:lnTo>
                    <a:lnTo>
                      <a:pt x="54" y="78"/>
                    </a:lnTo>
                    <a:lnTo>
                      <a:pt x="48" y="82"/>
                    </a:lnTo>
                    <a:lnTo>
                      <a:pt x="42" y="84"/>
                    </a:lnTo>
                    <a:lnTo>
                      <a:pt x="26" y="86"/>
                    </a:lnTo>
                    <a:lnTo>
                      <a:pt x="26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0" y="82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0" y="66"/>
                    </a:lnTo>
                    <a:lnTo>
                      <a:pt x="52" y="62"/>
                    </a:lnTo>
                    <a:lnTo>
                      <a:pt x="52" y="62"/>
                    </a:lnTo>
                    <a:lnTo>
                      <a:pt x="52" y="58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6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0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6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32"/>
                    </a:lnTo>
                    <a:lnTo>
                      <a:pt x="26" y="32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6" y="42"/>
                    </a:lnTo>
                    <a:lnTo>
                      <a:pt x="56" y="42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4"/>
                    </a:lnTo>
                    <a:lnTo>
                      <a:pt x="64" y="60"/>
                    </a:lnTo>
                    <a:lnTo>
                      <a:pt x="64" y="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2"/>
              <p:cNvSpPr>
                <a:spLocks/>
              </p:cNvSpPr>
              <p:nvPr/>
            </p:nvSpPr>
            <p:spPr bwMode="auto">
              <a:xfrm>
                <a:off x="8778401" y="857157"/>
                <a:ext cx="50315" cy="69666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14" y="0"/>
                  </a:cxn>
                  <a:cxn ang="0">
                    <a:pos x="78" y="0"/>
                  </a:cxn>
                  <a:cxn ang="0">
                    <a:pos x="76" y="8"/>
                  </a:cxn>
                  <a:cxn ang="0">
                    <a:pos x="24" y="8"/>
                  </a:cxn>
                  <a:cxn ang="0">
                    <a:pos x="20" y="48"/>
                  </a:cxn>
                  <a:cxn ang="0">
                    <a:pos x="60" y="48"/>
                  </a:cxn>
                  <a:cxn ang="0">
                    <a:pos x="58" y="56"/>
                  </a:cxn>
                  <a:cxn ang="0">
                    <a:pos x="20" y="56"/>
                  </a:cxn>
                  <a:cxn ang="0">
                    <a:pos x="14" y="98"/>
                  </a:cxn>
                  <a:cxn ang="0">
                    <a:pos x="66" y="98"/>
                  </a:cxn>
                  <a:cxn ang="0">
                    <a:pos x="66" y="108"/>
                  </a:cxn>
                  <a:cxn ang="0">
                    <a:pos x="0" y="108"/>
                  </a:cxn>
                </a:cxnLst>
                <a:rect l="0" t="0" r="r" b="b"/>
                <a:pathLst>
                  <a:path w="78" h="108">
                    <a:moveTo>
                      <a:pt x="0" y="108"/>
                    </a:moveTo>
                    <a:lnTo>
                      <a:pt x="14" y="0"/>
                    </a:lnTo>
                    <a:lnTo>
                      <a:pt x="78" y="0"/>
                    </a:lnTo>
                    <a:lnTo>
                      <a:pt x="76" y="8"/>
                    </a:lnTo>
                    <a:lnTo>
                      <a:pt x="24" y="8"/>
                    </a:lnTo>
                    <a:lnTo>
                      <a:pt x="20" y="48"/>
                    </a:lnTo>
                    <a:lnTo>
                      <a:pt x="60" y="48"/>
                    </a:lnTo>
                    <a:lnTo>
                      <a:pt x="58" y="56"/>
                    </a:lnTo>
                    <a:lnTo>
                      <a:pt x="20" y="56"/>
                    </a:lnTo>
                    <a:lnTo>
                      <a:pt x="14" y="98"/>
                    </a:lnTo>
                    <a:lnTo>
                      <a:pt x="66" y="98"/>
                    </a:lnTo>
                    <a:lnTo>
                      <a:pt x="66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3"/>
              <p:cNvSpPr>
                <a:spLocks noEditPoints="1"/>
              </p:cNvSpPr>
              <p:nvPr/>
            </p:nvSpPr>
            <p:spPr bwMode="auto">
              <a:xfrm>
                <a:off x="8831296" y="851993"/>
                <a:ext cx="51605" cy="76117"/>
              </a:xfrm>
              <a:custGeom>
                <a:avLst/>
                <a:gdLst/>
                <a:ahLst/>
                <a:cxnLst>
                  <a:cxn ang="0">
                    <a:pos x="66" y="114"/>
                  </a:cxn>
                  <a:cxn ang="0">
                    <a:pos x="60" y="116"/>
                  </a:cxn>
                  <a:cxn ang="0">
                    <a:pos x="54" y="116"/>
                  </a:cxn>
                  <a:cxn ang="0">
                    <a:pos x="46" y="118"/>
                  </a:cxn>
                  <a:cxn ang="0">
                    <a:pos x="38" y="118"/>
                  </a:cxn>
                  <a:cxn ang="0">
                    <a:pos x="22" y="114"/>
                  </a:cxn>
                  <a:cxn ang="0">
                    <a:pos x="14" y="112"/>
                  </a:cxn>
                  <a:cxn ang="0">
                    <a:pos x="8" y="106"/>
                  </a:cxn>
                  <a:cxn ang="0">
                    <a:pos x="2" y="94"/>
                  </a:cxn>
                  <a:cxn ang="0">
                    <a:pos x="0" y="86"/>
                  </a:cxn>
                  <a:cxn ang="0">
                    <a:pos x="0" y="76"/>
                  </a:cxn>
                  <a:cxn ang="0">
                    <a:pos x="4" y="58"/>
                  </a:cxn>
                  <a:cxn ang="0">
                    <a:pos x="10" y="50"/>
                  </a:cxn>
                  <a:cxn ang="0">
                    <a:pos x="14" y="44"/>
                  </a:cxn>
                  <a:cxn ang="0">
                    <a:pos x="28" y="36"/>
                  </a:cxn>
                  <a:cxn ang="0">
                    <a:pos x="36" y="34"/>
                  </a:cxn>
                  <a:cxn ang="0">
                    <a:pos x="44" y="32"/>
                  </a:cxn>
                  <a:cxn ang="0">
                    <a:pos x="52" y="34"/>
                  </a:cxn>
                  <a:cxn ang="0">
                    <a:pos x="68" y="0"/>
                  </a:cxn>
                  <a:cxn ang="0">
                    <a:pos x="80" y="0"/>
                  </a:cxn>
                  <a:cxn ang="0">
                    <a:pos x="78" y="16"/>
                  </a:cxn>
                  <a:cxn ang="0">
                    <a:pos x="76" y="38"/>
                  </a:cxn>
                  <a:cxn ang="0">
                    <a:pos x="72" y="62"/>
                  </a:cxn>
                  <a:cxn ang="0">
                    <a:pos x="70" y="84"/>
                  </a:cxn>
                  <a:cxn ang="0">
                    <a:pos x="68" y="102"/>
                  </a:cxn>
                  <a:cxn ang="0">
                    <a:pos x="66" y="114"/>
                  </a:cxn>
                  <a:cxn ang="0">
                    <a:pos x="64" y="44"/>
                  </a:cxn>
                  <a:cxn ang="0">
                    <a:pos x="54" y="42"/>
                  </a:cxn>
                  <a:cxn ang="0">
                    <a:pos x="48" y="42"/>
                  </a:cxn>
                  <a:cxn ang="0">
                    <a:pos x="28" y="46"/>
                  </a:cxn>
                  <a:cxn ang="0">
                    <a:pos x="24" y="50"/>
                  </a:cxn>
                  <a:cxn ang="0">
                    <a:pos x="16" y="60"/>
                  </a:cxn>
                  <a:cxn ang="0">
                    <a:pos x="14" y="76"/>
                  </a:cxn>
                  <a:cxn ang="0">
                    <a:pos x="14" y="88"/>
                  </a:cxn>
                  <a:cxn ang="0">
                    <a:pos x="18" y="100"/>
                  </a:cxn>
                  <a:cxn ang="0">
                    <a:pos x="22" y="104"/>
                  </a:cxn>
                  <a:cxn ang="0">
                    <a:pos x="28" y="106"/>
                  </a:cxn>
                  <a:cxn ang="0">
                    <a:pos x="40" y="108"/>
                  </a:cxn>
                  <a:cxn ang="0">
                    <a:pos x="46" y="108"/>
                  </a:cxn>
                  <a:cxn ang="0">
                    <a:pos x="56" y="108"/>
                  </a:cxn>
                </a:cxnLst>
                <a:rect l="0" t="0" r="r" b="b"/>
                <a:pathLst>
                  <a:path w="80" h="118">
                    <a:moveTo>
                      <a:pt x="66" y="114"/>
                    </a:moveTo>
                    <a:lnTo>
                      <a:pt x="66" y="114"/>
                    </a:lnTo>
                    <a:lnTo>
                      <a:pt x="60" y="116"/>
                    </a:lnTo>
                    <a:lnTo>
                      <a:pt x="60" y="116"/>
                    </a:lnTo>
                    <a:lnTo>
                      <a:pt x="54" y="116"/>
                    </a:lnTo>
                    <a:lnTo>
                      <a:pt x="54" y="116"/>
                    </a:lnTo>
                    <a:lnTo>
                      <a:pt x="46" y="118"/>
                    </a:lnTo>
                    <a:lnTo>
                      <a:pt x="46" y="118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0" y="116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14" y="112"/>
                    </a:lnTo>
                    <a:lnTo>
                      <a:pt x="8" y="106"/>
                    </a:lnTo>
                    <a:lnTo>
                      <a:pt x="8" y="106"/>
                    </a:lnTo>
                    <a:lnTo>
                      <a:pt x="4" y="100"/>
                    </a:lnTo>
                    <a:lnTo>
                      <a:pt x="2" y="94"/>
                    </a:lnTo>
                    <a:lnTo>
                      <a:pt x="2" y="94"/>
                    </a:lnTo>
                    <a:lnTo>
                      <a:pt x="0" y="86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10" y="5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20" y="40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6" y="34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64" y="34"/>
                    </a:lnTo>
                    <a:lnTo>
                      <a:pt x="68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6" y="114"/>
                    </a:lnTo>
                    <a:lnTo>
                      <a:pt x="66" y="114"/>
                    </a:lnTo>
                    <a:close/>
                    <a:moveTo>
                      <a:pt x="64" y="44"/>
                    </a:moveTo>
                    <a:lnTo>
                      <a:pt x="64" y="4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34" y="44"/>
                    </a:lnTo>
                    <a:lnTo>
                      <a:pt x="28" y="46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60"/>
                    </a:lnTo>
                    <a:lnTo>
                      <a:pt x="14" y="76"/>
                    </a:lnTo>
                    <a:lnTo>
                      <a:pt x="14" y="76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6" y="94"/>
                    </a:lnTo>
                    <a:lnTo>
                      <a:pt x="18" y="100"/>
                    </a:lnTo>
                    <a:lnTo>
                      <a:pt x="18" y="100"/>
                    </a:lnTo>
                    <a:lnTo>
                      <a:pt x="22" y="104"/>
                    </a:lnTo>
                    <a:lnTo>
                      <a:pt x="28" y="106"/>
                    </a:lnTo>
                    <a:lnTo>
                      <a:pt x="28" y="106"/>
                    </a:lnTo>
                    <a:lnTo>
                      <a:pt x="32" y="108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8"/>
                    </a:lnTo>
                    <a:lnTo>
                      <a:pt x="64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4"/>
              <p:cNvSpPr>
                <a:spLocks noEditPoints="1"/>
              </p:cNvSpPr>
              <p:nvPr/>
            </p:nvSpPr>
            <p:spPr bwMode="auto">
              <a:xfrm>
                <a:off x="8889351" y="872641"/>
                <a:ext cx="55475" cy="76117"/>
              </a:xfrm>
              <a:custGeom>
                <a:avLst/>
                <a:gdLst/>
                <a:ahLst/>
                <a:cxnLst>
                  <a:cxn ang="0">
                    <a:pos x="64" y="8"/>
                  </a:cxn>
                  <a:cxn ang="0">
                    <a:pos x="70" y="16"/>
                  </a:cxn>
                  <a:cxn ang="0">
                    <a:pos x="72" y="28"/>
                  </a:cxn>
                  <a:cxn ang="0">
                    <a:pos x="68" y="40"/>
                  </a:cxn>
                  <a:cxn ang="0">
                    <a:pos x="60" y="50"/>
                  </a:cxn>
                  <a:cxn ang="0">
                    <a:pos x="48" y="54"/>
                  </a:cxn>
                  <a:cxn ang="0">
                    <a:pos x="30" y="56"/>
                  </a:cxn>
                  <a:cxn ang="0">
                    <a:pos x="26" y="56"/>
                  </a:cxn>
                  <a:cxn ang="0">
                    <a:pos x="16" y="64"/>
                  </a:cxn>
                  <a:cxn ang="0">
                    <a:pos x="16" y="70"/>
                  </a:cxn>
                  <a:cxn ang="0">
                    <a:pos x="26" y="74"/>
                  </a:cxn>
                  <a:cxn ang="0">
                    <a:pos x="36" y="76"/>
                  </a:cxn>
                  <a:cxn ang="0">
                    <a:pos x="54" y="76"/>
                  </a:cxn>
                  <a:cxn ang="0">
                    <a:pos x="64" y="78"/>
                  </a:cxn>
                  <a:cxn ang="0">
                    <a:pos x="72" y="82"/>
                  </a:cxn>
                  <a:cxn ang="0">
                    <a:pos x="74" y="92"/>
                  </a:cxn>
                  <a:cxn ang="0">
                    <a:pos x="68" y="106"/>
                  </a:cxn>
                  <a:cxn ang="0">
                    <a:pos x="56" y="114"/>
                  </a:cxn>
                  <a:cxn ang="0">
                    <a:pos x="30" y="118"/>
                  </a:cxn>
                  <a:cxn ang="0">
                    <a:pos x="14" y="118"/>
                  </a:cxn>
                  <a:cxn ang="0">
                    <a:pos x="2" y="106"/>
                  </a:cxn>
                  <a:cxn ang="0">
                    <a:pos x="28" y="110"/>
                  </a:cxn>
                  <a:cxn ang="0">
                    <a:pos x="36" y="110"/>
                  </a:cxn>
                  <a:cxn ang="0">
                    <a:pos x="56" y="102"/>
                  </a:cxn>
                  <a:cxn ang="0">
                    <a:pos x="60" y="96"/>
                  </a:cxn>
                  <a:cxn ang="0">
                    <a:pos x="58" y="90"/>
                  </a:cxn>
                  <a:cxn ang="0">
                    <a:pos x="48" y="86"/>
                  </a:cxn>
                  <a:cxn ang="0">
                    <a:pos x="40" y="86"/>
                  </a:cxn>
                  <a:cxn ang="0">
                    <a:pos x="28" y="86"/>
                  </a:cxn>
                  <a:cxn ang="0">
                    <a:pos x="20" y="86"/>
                  </a:cxn>
                  <a:cxn ang="0">
                    <a:pos x="4" y="80"/>
                  </a:cxn>
                  <a:cxn ang="0">
                    <a:pos x="2" y="70"/>
                  </a:cxn>
                  <a:cxn ang="0">
                    <a:pos x="8" y="60"/>
                  </a:cxn>
                  <a:cxn ang="0">
                    <a:pos x="18" y="52"/>
                  </a:cxn>
                  <a:cxn ang="0">
                    <a:pos x="8" y="42"/>
                  </a:cxn>
                  <a:cxn ang="0">
                    <a:pos x="4" y="28"/>
                  </a:cxn>
                  <a:cxn ang="0">
                    <a:pos x="10" y="16"/>
                  </a:cxn>
                  <a:cxn ang="0">
                    <a:pos x="18" y="8"/>
                  </a:cxn>
                  <a:cxn ang="0">
                    <a:pos x="42" y="0"/>
                  </a:cxn>
                  <a:cxn ang="0">
                    <a:pos x="48" y="2"/>
                  </a:cxn>
                  <a:cxn ang="0">
                    <a:pos x="86" y="10"/>
                  </a:cxn>
                  <a:cxn ang="0">
                    <a:pos x="74" y="8"/>
                  </a:cxn>
                  <a:cxn ang="0">
                    <a:pos x="60" y="20"/>
                  </a:cxn>
                  <a:cxn ang="0">
                    <a:pos x="50" y="10"/>
                  </a:cxn>
                  <a:cxn ang="0">
                    <a:pos x="34" y="10"/>
                  </a:cxn>
                  <a:cxn ang="0">
                    <a:pos x="22" y="20"/>
                  </a:cxn>
                  <a:cxn ang="0">
                    <a:pos x="20" y="36"/>
                  </a:cxn>
                  <a:cxn ang="0">
                    <a:pos x="28" y="46"/>
                  </a:cxn>
                  <a:cxn ang="0">
                    <a:pos x="46" y="46"/>
                  </a:cxn>
                  <a:cxn ang="0">
                    <a:pos x="60" y="28"/>
                  </a:cxn>
                </a:cxnLst>
                <a:rect l="0" t="0" r="r" b="b"/>
                <a:pathLst>
                  <a:path w="86" h="118">
                    <a:moveTo>
                      <a:pt x="74" y="8"/>
                    </a:moveTo>
                    <a:lnTo>
                      <a:pt x="74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8" y="12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2" y="22"/>
                    </a:lnTo>
                    <a:lnTo>
                      <a:pt x="72" y="28"/>
                    </a:lnTo>
                    <a:lnTo>
                      <a:pt x="72" y="28"/>
                    </a:lnTo>
                    <a:lnTo>
                      <a:pt x="70" y="36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4" y="46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16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70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26" y="74"/>
                    </a:lnTo>
                    <a:lnTo>
                      <a:pt x="26" y="74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8"/>
                    </a:lnTo>
                    <a:lnTo>
                      <a:pt x="64" y="78"/>
                    </a:lnTo>
                    <a:lnTo>
                      <a:pt x="68" y="80"/>
                    </a:lnTo>
                    <a:lnTo>
                      <a:pt x="72" y="82"/>
                    </a:lnTo>
                    <a:lnTo>
                      <a:pt x="72" y="82"/>
                    </a:lnTo>
                    <a:lnTo>
                      <a:pt x="74" y="8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2" y="100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62" y="110"/>
                    </a:lnTo>
                    <a:lnTo>
                      <a:pt x="56" y="114"/>
                    </a:lnTo>
                    <a:lnTo>
                      <a:pt x="56" y="114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0" y="116"/>
                    </a:lnTo>
                    <a:lnTo>
                      <a:pt x="2" y="106"/>
                    </a:lnTo>
                    <a:lnTo>
                      <a:pt x="2" y="106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28" y="110"/>
                    </a:lnTo>
                    <a:lnTo>
                      <a:pt x="28" y="110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2"/>
                    </a:lnTo>
                    <a:lnTo>
                      <a:pt x="56" y="102"/>
                    </a:lnTo>
                    <a:lnTo>
                      <a:pt x="58" y="100"/>
                    </a:lnTo>
                    <a:lnTo>
                      <a:pt x="60" y="96"/>
                    </a:lnTo>
                    <a:lnTo>
                      <a:pt x="60" y="96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48" y="86"/>
                    </a:lnTo>
                    <a:lnTo>
                      <a:pt x="48" y="86"/>
                    </a:lnTo>
                    <a:lnTo>
                      <a:pt x="40" y="86"/>
                    </a:lnTo>
                    <a:lnTo>
                      <a:pt x="40" y="86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20" y="86"/>
                    </a:lnTo>
                    <a:lnTo>
                      <a:pt x="20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2" y="76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4" y="64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2" y="48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4" y="3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4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4" y="2"/>
                    </a:lnTo>
                    <a:lnTo>
                      <a:pt x="86" y="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74" y="8"/>
                    </a:lnTo>
                    <a:lnTo>
                      <a:pt x="74" y="8"/>
                    </a:lnTo>
                    <a:close/>
                    <a:moveTo>
                      <a:pt x="60" y="28"/>
                    </a:moveTo>
                    <a:lnTo>
                      <a:pt x="60" y="28"/>
                    </a:lnTo>
                    <a:lnTo>
                      <a:pt x="60" y="20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0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2" y="20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0" y="36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8" y="46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46" y="46"/>
                    </a:lnTo>
                    <a:lnTo>
                      <a:pt x="52" y="42"/>
                    </a:lnTo>
                    <a:lnTo>
                      <a:pt x="58" y="36"/>
                    </a:lnTo>
                    <a:lnTo>
                      <a:pt x="60" y="28"/>
                    </a:lnTo>
                    <a:lnTo>
                      <a:pt x="60" y="2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5"/>
              <p:cNvSpPr>
                <a:spLocks noEditPoints="1"/>
              </p:cNvSpPr>
              <p:nvPr/>
            </p:nvSpPr>
            <p:spPr bwMode="auto">
              <a:xfrm>
                <a:off x="8948699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2" y="46"/>
                  </a:cxn>
                  <a:cxn ang="0">
                    <a:pos x="16" y="64"/>
                  </a:cxn>
                  <a:cxn ang="0">
                    <a:pos x="18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4" y="76"/>
                  </a:cxn>
                  <a:cxn ang="0">
                    <a:pos x="64" y="74"/>
                  </a:cxn>
                  <a:cxn ang="0">
                    <a:pos x="64" y="82"/>
                  </a:cxn>
                  <a:cxn ang="0">
                    <a:pos x="50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2" y="0"/>
                  </a:cxn>
                  <a:cxn ang="0">
                    <a:pos x="52" y="2"/>
                  </a:cxn>
                  <a:cxn ang="0">
                    <a:pos x="58" y="4"/>
                  </a:cxn>
                  <a:cxn ang="0">
                    <a:pos x="70" y="12"/>
                  </a:cxn>
                  <a:cxn ang="0">
                    <a:pos x="72" y="18"/>
                  </a:cxn>
                  <a:cxn ang="0">
                    <a:pos x="74" y="26"/>
                  </a:cxn>
                  <a:cxn ang="0">
                    <a:pos x="74" y="44"/>
                  </a:cxn>
                  <a:cxn ang="0">
                    <a:pos x="12" y="46"/>
                  </a:cxn>
                  <a:cxn ang="0">
                    <a:pos x="62" y="26"/>
                  </a:cxn>
                  <a:cxn ang="0">
                    <a:pos x="58" y="18"/>
                  </a:cxn>
                  <a:cxn ang="0">
                    <a:pos x="52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2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28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28" y="84"/>
                    </a:lnTo>
                    <a:lnTo>
                      <a:pt x="20" y="82"/>
                    </a:lnTo>
                    <a:lnTo>
                      <a:pt x="12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2" y="2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64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4" y="44"/>
                    </a:lnTo>
                    <a:lnTo>
                      <a:pt x="74" y="46"/>
                    </a:lnTo>
                    <a:lnTo>
                      <a:pt x="12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56" y="14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0" y="10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18" y="26"/>
                    </a:lnTo>
                    <a:lnTo>
                      <a:pt x="14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. Separator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5"/>
          <p:cNvSpPr>
            <a:spLocks/>
          </p:cNvSpPr>
          <p:nvPr userDrawn="1"/>
        </p:nvSpPr>
        <p:spPr bwMode="auto">
          <a:xfrm>
            <a:off x="584344" y="715790"/>
            <a:ext cx="7028329" cy="4926141"/>
          </a:xfrm>
          <a:custGeom>
            <a:avLst/>
            <a:gdLst/>
            <a:ahLst/>
            <a:cxnLst>
              <a:cxn ang="0">
                <a:pos x="4567" y="2765"/>
              </a:cxn>
              <a:cxn ang="0">
                <a:pos x="4562" y="2812"/>
              </a:cxn>
              <a:cxn ang="0">
                <a:pos x="4547" y="2858"/>
              </a:cxn>
              <a:cxn ang="0">
                <a:pos x="4526" y="2900"/>
              </a:cxn>
              <a:cxn ang="0">
                <a:pos x="4497" y="2937"/>
              </a:cxn>
              <a:cxn ang="0">
                <a:pos x="4461" y="2968"/>
              </a:cxn>
              <a:cxn ang="0">
                <a:pos x="4421" y="2991"/>
              </a:cxn>
              <a:cxn ang="0">
                <a:pos x="4375" y="3007"/>
              </a:cxn>
              <a:cxn ang="0">
                <a:pos x="4328" y="3015"/>
              </a:cxn>
              <a:cxn ang="0">
                <a:pos x="239" y="3201"/>
              </a:cxn>
              <a:cxn ang="0">
                <a:pos x="192" y="3199"/>
              </a:cxn>
              <a:cxn ang="0">
                <a:pos x="146" y="3186"/>
              </a:cxn>
              <a:cxn ang="0">
                <a:pos x="106" y="3167"/>
              </a:cxn>
              <a:cxn ang="0">
                <a:pos x="70" y="3139"/>
              </a:cxn>
              <a:cxn ang="0">
                <a:pos x="41" y="3105"/>
              </a:cxn>
              <a:cxn ang="0">
                <a:pos x="20" y="3064"/>
              </a:cxn>
              <a:cxn ang="0">
                <a:pos x="5" y="3020"/>
              </a:cxn>
              <a:cxn ang="0">
                <a:pos x="0" y="2973"/>
              </a:cxn>
              <a:cxn ang="0">
                <a:pos x="0" y="231"/>
              </a:cxn>
              <a:cxn ang="0">
                <a:pos x="5" y="184"/>
              </a:cxn>
              <a:cxn ang="0">
                <a:pos x="20" y="140"/>
              </a:cxn>
              <a:cxn ang="0">
                <a:pos x="41" y="99"/>
              </a:cxn>
              <a:cxn ang="0">
                <a:pos x="70" y="65"/>
              </a:cxn>
              <a:cxn ang="0">
                <a:pos x="106" y="36"/>
              </a:cxn>
              <a:cxn ang="0">
                <a:pos x="146" y="16"/>
              </a:cxn>
              <a:cxn ang="0">
                <a:pos x="192" y="3"/>
              </a:cxn>
              <a:cxn ang="0">
                <a:pos x="239" y="0"/>
              </a:cxn>
              <a:cxn ang="0">
                <a:pos x="4328" y="140"/>
              </a:cxn>
              <a:cxn ang="0">
                <a:pos x="4375" y="146"/>
              </a:cxn>
              <a:cxn ang="0">
                <a:pos x="4421" y="163"/>
              </a:cxn>
              <a:cxn ang="0">
                <a:pos x="4461" y="185"/>
              </a:cxn>
              <a:cxn ang="0">
                <a:pos x="4497" y="216"/>
              </a:cxn>
              <a:cxn ang="0">
                <a:pos x="4526" y="252"/>
              </a:cxn>
              <a:cxn ang="0">
                <a:pos x="4547" y="294"/>
              </a:cxn>
              <a:cxn ang="0">
                <a:pos x="4562" y="340"/>
              </a:cxn>
              <a:cxn ang="0">
                <a:pos x="4567" y="387"/>
              </a:cxn>
            </a:cxnLst>
            <a:rect l="0" t="0" r="r" b="b"/>
            <a:pathLst>
              <a:path w="4567" h="3201">
                <a:moveTo>
                  <a:pt x="4567" y="2765"/>
                </a:moveTo>
                <a:lnTo>
                  <a:pt x="4567" y="2765"/>
                </a:lnTo>
                <a:lnTo>
                  <a:pt x="4565" y="2789"/>
                </a:lnTo>
                <a:lnTo>
                  <a:pt x="4562" y="2812"/>
                </a:lnTo>
                <a:lnTo>
                  <a:pt x="4556" y="2837"/>
                </a:lnTo>
                <a:lnTo>
                  <a:pt x="4547" y="2858"/>
                </a:lnTo>
                <a:lnTo>
                  <a:pt x="4538" y="2880"/>
                </a:lnTo>
                <a:lnTo>
                  <a:pt x="4526" y="2900"/>
                </a:lnTo>
                <a:lnTo>
                  <a:pt x="4512" y="2919"/>
                </a:lnTo>
                <a:lnTo>
                  <a:pt x="4497" y="2937"/>
                </a:lnTo>
                <a:lnTo>
                  <a:pt x="4479" y="2954"/>
                </a:lnTo>
                <a:lnTo>
                  <a:pt x="4461" y="2968"/>
                </a:lnTo>
                <a:lnTo>
                  <a:pt x="4442" y="2981"/>
                </a:lnTo>
                <a:lnTo>
                  <a:pt x="4421" y="2991"/>
                </a:lnTo>
                <a:lnTo>
                  <a:pt x="4398" y="3001"/>
                </a:lnTo>
                <a:lnTo>
                  <a:pt x="4375" y="3007"/>
                </a:lnTo>
                <a:lnTo>
                  <a:pt x="4352" y="3012"/>
                </a:lnTo>
                <a:lnTo>
                  <a:pt x="4328" y="3015"/>
                </a:lnTo>
                <a:lnTo>
                  <a:pt x="239" y="3201"/>
                </a:lnTo>
                <a:lnTo>
                  <a:pt x="239" y="3201"/>
                </a:lnTo>
                <a:lnTo>
                  <a:pt x="215" y="3201"/>
                </a:lnTo>
                <a:lnTo>
                  <a:pt x="192" y="3199"/>
                </a:lnTo>
                <a:lnTo>
                  <a:pt x="169" y="3194"/>
                </a:lnTo>
                <a:lnTo>
                  <a:pt x="146" y="3186"/>
                </a:lnTo>
                <a:lnTo>
                  <a:pt x="125" y="3178"/>
                </a:lnTo>
                <a:lnTo>
                  <a:pt x="106" y="3167"/>
                </a:lnTo>
                <a:lnTo>
                  <a:pt x="88" y="3154"/>
                </a:lnTo>
                <a:lnTo>
                  <a:pt x="70" y="3139"/>
                </a:lnTo>
                <a:lnTo>
                  <a:pt x="55" y="3123"/>
                </a:lnTo>
                <a:lnTo>
                  <a:pt x="41" y="3105"/>
                </a:lnTo>
                <a:lnTo>
                  <a:pt x="29" y="3085"/>
                </a:lnTo>
                <a:lnTo>
                  <a:pt x="20" y="3064"/>
                </a:lnTo>
                <a:lnTo>
                  <a:pt x="11" y="3043"/>
                </a:lnTo>
                <a:lnTo>
                  <a:pt x="5" y="3020"/>
                </a:lnTo>
                <a:lnTo>
                  <a:pt x="2" y="2998"/>
                </a:lnTo>
                <a:lnTo>
                  <a:pt x="0" y="2973"/>
                </a:lnTo>
                <a:lnTo>
                  <a:pt x="0" y="231"/>
                </a:lnTo>
                <a:lnTo>
                  <a:pt x="0" y="231"/>
                </a:lnTo>
                <a:lnTo>
                  <a:pt x="2" y="207"/>
                </a:lnTo>
                <a:lnTo>
                  <a:pt x="5" y="184"/>
                </a:lnTo>
                <a:lnTo>
                  <a:pt x="11" y="161"/>
                </a:lnTo>
                <a:lnTo>
                  <a:pt x="20" y="140"/>
                </a:lnTo>
                <a:lnTo>
                  <a:pt x="29" y="119"/>
                </a:lnTo>
                <a:lnTo>
                  <a:pt x="41" y="99"/>
                </a:lnTo>
                <a:lnTo>
                  <a:pt x="55" y="81"/>
                </a:lnTo>
                <a:lnTo>
                  <a:pt x="70" y="65"/>
                </a:lnTo>
                <a:lnTo>
                  <a:pt x="88" y="50"/>
                </a:lnTo>
                <a:lnTo>
                  <a:pt x="106" y="36"/>
                </a:lnTo>
                <a:lnTo>
                  <a:pt x="125" y="24"/>
                </a:lnTo>
                <a:lnTo>
                  <a:pt x="146" y="16"/>
                </a:lnTo>
                <a:lnTo>
                  <a:pt x="169" y="8"/>
                </a:lnTo>
                <a:lnTo>
                  <a:pt x="192" y="3"/>
                </a:lnTo>
                <a:lnTo>
                  <a:pt x="215" y="0"/>
                </a:lnTo>
                <a:lnTo>
                  <a:pt x="239" y="0"/>
                </a:lnTo>
                <a:lnTo>
                  <a:pt x="4328" y="140"/>
                </a:lnTo>
                <a:lnTo>
                  <a:pt x="4328" y="140"/>
                </a:lnTo>
                <a:lnTo>
                  <a:pt x="4352" y="142"/>
                </a:lnTo>
                <a:lnTo>
                  <a:pt x="4375" y="146"/>
                </a:lnTo>
                <a:lnTo>
                  <a:pt x="4398" y="153"/>
                </a:lnTo>
                <a:lnTo>
                  <a:pt x="4421" y="163"/>
                </a:lnTo>
                <a:lnTo>
                  <a:pt x="4442" y="172"/>
                </a:lnTo>
                <a:lnTo>
                  <a:pt x="4461" y="185"/>
                </a:lnTo>
                <a:lnTo>
                  <a:pt x="4479" y="200"/>
                </a:lnTo>
                <a:lnTo>
                  <a:pt x="4497" y="216"/>
                </a:lnTo>
                <a:lnTo>
                  <a:pt x="4512" y="234"/>
                </a:lnTo>
                <a:lnTo>
                  <a:pt x="4526" y="252"/>
                </a:lnTo>
                <a:lnTo>
                  <a:pt x="4538" y="273"/>
                </a:lnTo>
                <a:lnTo>
                  <a:pt x="4547" y="294"/>
                </a:lnTo>
                <a:lnTo>
                  <a:pt x="4556" y="316"/>
                </a:lnTo>
                <a:lnTo>
                  <a:pt x="4562" y="340"/>
                </a:lnTo>
                <a:lnTo>
                  <a:pt x="4565" y="363"/>
                </a:lnTo>
                <a:lnTo>
                  <a:pt x="4567" y="387"/>
                </a:lnTo>
                <a:lnTo>
                  <a:pt x="4567" y="2765"/>
                </a:lnTo>
                <a:close/>
              </a:path>
            </a:pathLst>
          </a:custGeom>
          <a:solidFill>
            <a:srgbClr val="57238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l" defTabSz="914400" rtl="0" eaLnBrk="1" latinLnBrk="0" hangingPunct="1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Title 35"/>
          <p:cNvSpPr>
            <a:spLocks noGrp="1"/>
          </p:cNvSpPr>
          <p:nvPr>
            <p:ph type="title" hasCustomPrompt="1"/>
          </p:nvPr>
        </p:nvSpPr>
        <p:spPr>
          <a:xfrm>
            <a:off x="876947" y="1180383"/>
            <a:ext cx="6282181" cy="2056285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55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Trans. Separator</a:t>
            </a:r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8024971" y="266282"/>
            <a:ext cx="972753" cy="682476"/>
            <a:chOff x="8024971" y="266282"/>
            <a:chExt cx="972753" cy="682476"/>
          </a:xfrm>
        </p:grpSpPr>
        <p:sp>
          <p:nvSpPr>
            <p:cNvPr id="34" name="Freeform 59"/>
            <p:cNvSpPr>
              <a:spLocks/>
            </p:cNvSpPr>
            <p:nvPr/>
          </p:nvSpPr>
          <p:spPr bwMode="auto">
            <a:xfrm>
              <a:off x="8106248" y="290795"/>
              <a:ext cx="810194" cy="461862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6" y="0"/>
                </a:cxn>
                <a:cxn ang="0">
                  <a:pos x="66" y="70"/>
                </a:cxn>
              </a:cxnLst>
              <a:rect l="0" t="0" r="r" b="b"/>
              <a:pathLst>
                <a:path w="1256" h="716">
                  <a:moveTo>
                    <a:pt x="66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6" y="0"/>
                  </a:lnTo>
                  <a:lnTo>
                    <a:pt x="66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8070125" y="266282"/>
              <a:ext cx="882441" cy="504436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8" y="0"/>
                </a:cxn>
                <a:cxn ang="0">
                  <a:pos x="1278" y="0"/>
                </a:cxn>
                <a:cxn ang="0">
                  <a:pos x="1296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2" y="28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2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6" y="780"/>
                </a:cxn>
                <a:cxn ang="0">
                  <a:pos x="1278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2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2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8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8" y="0"/>
                  </a:lnTo>
                  <a:lnTo>
                    <a:pt x="1278" y="0"/>
                  </a:lnTo>
                  <a:lnTo>
                    <a:pt x="1296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2" y="28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2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6" y="780"/>
                  </a:lnTo>
                  <a:lnTo>
                    <a:pt x="1278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2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8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72"/>
                </a:cxn>
                <a:cxn ang="0">
                  <a:pos x="724" y="460"/>
                </a:cxn>
                <a:cxn ang="0">
                  <a:pos x="492" y="0"/>
                </a:cxn>
                <a:cxn ang="0">
                  <a:pos x="346" y="460"/>
                </a:cxn>
                <a:cxn ang="0">
                  <a:pos x="346" y="314"/>
                </a:cxn>
                <a:cxn ang="0">
                  <a:pos x="342" y="302"/>
                </a:cxn>
                <a:cxn ang="0">
                  <a:pos x="334" y="288"/>
                </a:cxn>
                <a:cxn ang="0">
                  <a:pos x="314" y="272"/>
                </a:cxn>
                <a:cxn ang="0">
                  <a:pos x="298" y="266"/>
                </a:cxn>
                <a:cxn ang="0">
                  <a:pos x="326" y="254"/>
                </a:cxn>
                <a:cxn ang="0">
                  <a:pos x="340" y="242"/>
                </a:cxn>
                <a:cxn ang="0">
                  <a:pos x="344" y="228"/>
                </a:cxn>
                <a:cxn ang="0">
                  <a:pos x="346" y="72"/>
                </a:cxn>
                <a:cxn ang="0">
                  <a:pos x="344" y="56"/>
                </a:cxn>
                <a:cxn ang="0">
                  <a:pos x="338" y="30"/>
                </a:cxn>
                <a:cxn ang="0">
                  <a:pos x="322" y="12"/>
                </a:cxn>
                <a:cxn ang="0">
                  <a:pos x="294" y="2"/>
                </a:cxn>
                <a:cxn ang="0">
                  <a:pos x="0" y="0"/>
                </a:cxn>
                <a:cxn ang="0">
                  <a:pos x="32" y="72"/>
                </a:cxn>
                <a:cxn ang="0">
                  <a:pos x="0" y="460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44" y="302"/>
                </a:cxn>
                <a:cxn ang="0">
                  <a:pos x="258" y="310"/>
                </a:cxn>
                <a:cxn ang="0">
                  <a:pos x="268" y="322"/>
                </a:cxn>
                <a:cxn ang="0">
                  <a:pos x="270" y="348"/>
                </a:cxn>
                <a:cxn ang="0">
                  <a:pos x="440" y="530"/>
                </a:cxn>
                <a:cxn ang="0">
                  <a:pos x="620" y="370"/>
                </a:cxn>
                <a:cxn ang="0">
                  <a:pos x="1028" y="530"/>
                </a:cxn>
                <a:cxn ang="0">
                  <a:pos x="1044" y="530"/>
                </a:cxn>
                <a:cxn ang="0">
                  <a:pos x="1072" y="524"/>
                </a:cxn>
                <a:cxn ang="0">
                  <a:pos x="1090" y="510"/>
                </a:cxn>
                <a:cxn ang="0">
                  <a:pos x="1098" y="480"/>
                </a:cxn>
                <a:cxn ang="0">
                  <a:pos x="1100" y="72"/>
                </a:cxn>
                <a:cxn ang="0">
                  <a:pos x="1098" y="60"/>
                </a:cxn>
                <a:cxn ang="0">
                  <a:pos x="1090" y="36"/>
                </a:cxn>
                <a:cxn ang="0">
                  <a:pos x="1076" y="16"/>
                </a:cxn>
                <a:cxn ang="0">
                  <a:pos x="1060" y="6"/>
                </a:cxn>
                <a:cxn ang="0">
                  <a:pos x="1040" y="0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60"/>
                  </a:lnTo>
                  <a:lnTo>
                    <a:pt x="724" y="460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2" y="460"/>
                  </a:lnTo>
                  <a:lnTo>
                    <a:pt x="346" y="460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4" y="308"/>
                  </a:lnTo>
                  <a:lnTo>
                    <a:pt x="342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2" y="234"/>
                  </a:lnTo>
                  <a:lnTo>
                    <a:pt x="344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4" y="56"/>
                  </a:lnTo>
                  <a:lnTo>
                    <a:pt x="342" y="42"/>
                  </a:lnTo>
                  <a:lnTo>
                    <a:pt x="338" y="30"/>
                  </a:lnTo>
                  <a:lnTo>
                    <a:pt x="332" y="20"/>
                  </a:lnTo>
                  <a:lnTo>
                    <a:pt x="322" y="12"/>
                  </a:lnTo>
                  <a:lnTo>
                    <a:pt x="310" y="6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32" y="72"/>
                  </a:lnTo>
                  <a:lnTo>
                    <a:pt x="32" y="460"/>
                  </a:lnTo>
                  <a:lnTo>
                    <a:pt x="0" y="460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4"/>
                  </a:lnTo>
                  <a:lnTo>
                    <a:pt x="258" y="310"/>
                  </a:lnTo>
                  <a:lnTo>
                    <a:pt x="264" y="314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0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4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50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0" y="6"/>
                  </a:lnTo>
                  <a:lnTo>
                    <a:pt x="1052" y="4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8156563" y="347560"/>
              <a:ext cx="709565" cy="341881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458"/>
                </a:cxn>
                <a:cxn ang="0">
                  <a:pos x="492" y="0"/>
                </a:cxn>
                <a:cxn ang="0">
                  <a:pos x="346" y="314"/>
                </a:cxn>
                <a:cxn ang="0">
                  <a:pos x="344" y="302"/>
                </a:cxn>
                <a:cxn ang="0">
                  <a:pos x="326" y="280"/>
                </a:cxn>
                <a:cxn ang="0">
                  <a:pos x="298" y="266"/>
                </a:cxn>
                <a:cxn ang="0">
                  <a:pos x="314" y="260"/>
                </a:cxn>
                <a:cxn ang="0">
                  <a:pos x="340" y="242"/>
                </a:cxn>
                <a:cxn ang="0">
                  <a:pos x="346" y="214"/>
                </a:cxn>
                <a:cxn ang="0">
                  <a:pos x="346" y="56"/>
                </a:cxn>
                <a:cxn ang="0">
                  <a:pos x="332" y="18"/>
                </a:cxn>
                <a:cxn ang="0">
                  <a:pos x="310" y="4"/>
                </a:cxn>
                <a:cxn ang="0">
                  <a:pos x="0" y="0"/>
                </a:cxn>
                <a:cxn ang="0">
                  <a:pos x="32" y="458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58" y="310"/>
                </a:cxn>
                <a:cxn ang="0">
                  <a:pos x="270" y="330"/>
                </a:cxn>
                <a:cxn ang="0">
                  <a:pos x="442" y="530"/>
                </a:cxn>
                <a:cxn ang="0">
                  <a:pos x="664" y="530"/>
                </a:cxn>
                <a:cxn ang="0">
                  <a:pos x="1044" y="530"/>
                </a:cxn>
                <a:cxn ang="0">
                  <a:pos x="1082" y="518"/>
                </a:cxn>
                <a:cxn ang="0">
                  <a:pos x="1096" y="496"/>
                </a:cxn>
                <a:cxn ang="0">
                  <a:pos x="1100" y="72"/>
                </a:cxn>
                <a:cxn ang="0">
                  <a:pos x="1096" y="48"/>
                </a:cxn>
                <a:cxn ang="0">
                  <a:pos x="1082" y="22"/>
                </a:cxn>
                <a:cxn ang="0">
                  <a:pos x="1062" y="6"/>
                </a:cxn>
                <a:cxn ang="0">
                  <a:pos x="1028" y="0"/>
                </a:cxn>
                <a:cxn ang="0">
                  <a:pos x="1028" y="0"/>
                </a:cxn>
                <a:cxn ang="0">
                  <a:pos x="1060" y="8"/>
                </a:cxn>
                <a:cxn ang="0">
                  <a:pos x="1082" y="24"/>
                </a:cxn>
                <a:cxn ang="0">
                  <a:pos x="1096" y="50"/>
                </a:cxn>
                <a:cxn ang="0">
                  <a:pos x="1098" y="72"/>
                </a:cxn>
                <a:cxn ang="0">
                  <a:pos x="1098" y="480"/>
                </a:cxn>
                <a:cxn ang="0">
                  <a:pos x="1082" y="518"/>
                </a:cxn>
                <a:cxn ang="0">
                  <a:pos x="1058" y="528"/>
                </a:cxn>
                <a:cxn ang="0">
                  <a:pos x="664" y="530"/>
                </a:cxn>
                <a:cxn ang="0">
                  <a:pos x="440" y="530"/>
                </a:cxn>
                <a:cxn ang="0">
                  <a:pos x="272" y="348"/>
                </a:cxn>
                <a:cxn ang="0">
                  <a:pos x="264" y="314"/>
                </a:cxn>
                <a:cxn ang="0">
                  <a:pos x="252" y="304"/>
                </a:cxn>
                <a:cxn ang="0">
                  <a:pos x="106" y="300"/>
                </a:cxn>
                <a:cxn ang="0">
                  <a:pos x="0" y="460"/>
                </a:cxn>
                <a:cxn ang="0">
                  <a:pos x="0" y="74"/>
                </a:cxn>
                <a:cxn ang="0">
                  <a:pos x="274" y="0"/>
                </a:cxn>
                <a:cxn ang="0">
                  <a:pos x="322" y="12"/>
                </a:cxn>
                <a:cxn ang="0">
                  <a:pos x="342" y="42"/>
                </a:cxn>
                <a:cxn ang="0">
                  <a:pos x="346" y="214"/>
                </a:cxn>
                <a:cxn ang="0">
                  <a:pos x="342" y="234"/>
                </a:cxn>
                <a:cxn ang="0">
                  <a:pos x="326" y="254"/>
                </a:cxn>
                <a:cxn ang="0">
                  <a:pos x="298" y="266"/>
                </a:cxn>
                <a:cxn ang="0">
                  <a:pos x="326" y="280"/>
                </a:cxn>
                <a:cxn ang="0">
                  <a:pos x="340" y="296"/>
                </a:cxn>
                <a:cxn ang="0">
                  <a:pos x="344" y="308"/>
                </a:cxn>
                <a:cxn ang="0">
                  <a:pos x="382" y="460"/>
                </a:cxn>
                <a:cxn ang="0">
                  <a:pos x="724" y="460"/>
                </a:cxn>
                <a:cxn ang="0">
                  <a:pos x="724" y="72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1028" y="0"/>
                  </a:ln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58"/>
                  </a:lnTo>
                  <a:lnTo>
                    <a:pt x="724" y="458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0" y="458"/>
                  </a:lnTo>
                  <a:lnTo>
                    <a:pt x="346" y="458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6" y="308"/>
                  </a:lnTo>
                  <a:lnTo>
                    <a:pt x="344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4" y="234"/>
                  </a:lnTo>
                  <a:lnTo>
                    <a:pt x="346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6" y="56"/>
                  </a:lnTo>
                  <a:lnTo>
                    <a:pt x="344" y="42"/>
                  </a:lnTo>
                  <a:lnTo>
                    <a:pt x="338" y="30"/>
                  </a:lnTo>
                  <a:lnTo>
                    <a:pt x="332" y="18"/>
                  </a:lnTo>
                  <a:lnTo>
                    <a:pt x="332" y="18"/>
                  </a:lnTo>
                  <a:lnTo>
                    <a:pt x="322" y="10"/>
                  </a:lnTo>
                  <a:lnTo>
                    <a:pt x="310" y="4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2" y="72"/>
                  </a:lnTo>
                  <a:lnTo>
                    <a:pt x="32" y="458"/>
                  </a:lnTo>
                  <a:lnTo>
                    <a:pt x="0" y="458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6"/>
                  </a:lnTo>
                  <a:lnTo>
                    <a:pt x="258" y="310"/>
                  </a:lnTo>
                  <a:lnTo>
                    <a:pt x="264" y="316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2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6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48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2" y="6"/>
                  </a:lnTo>
                  <a:lnTo>
                    <a:pt x="1052" y="2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40" y="2"/>
                  </a:lnTo>
                  <a:lnTo>
                    <a:pt x="1052" y="4"/>
                  </a:lnTo>
                  <a:lnTo>
                    <a:pt x="1060" y="8"/>
                  </a:lnTo>
                  <a:lnTo>
                    <a:pt x="1068" y="12"/>
                  </a:lnTo>
                  <a:lnTo>
                    <a:pt x="1076" y="18"/>
                  </a:lnTo>
                  <a:lnTo>
                    <a:pt x="1082" y="24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96" y="50"/>
                  </a:lnTo>
                  <a:lnTo>
                    <a:pt x="1098" y="60"/>
                  </a:lnTo>
                  <a:lnTo>
                    <a:pt x="1098" y="60"/>
                  </a:lnTo>
                  <a:lnTo>
                    <a:pt x="1098" y="72"/>
                  </a:lnTo>
                  <a:lnTo>
                    <a:pt x="1098" y="460"/>
                  </a:lnTo>
                  <a:lnTo>
                    <a:pt x="1098" y="460"/>
                  </a:lnTo>
                  <a:lnTo>
                    <a:pt x="1098" y="480"/>
                  </a:lnTo>
                  <a:lnTo>
                    <a:pt x="1094" y="496"/>
                  </a:lnTo>
                  <a:lnTo>
                    <a:pt x="1088" y="508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72" y="524"/>
                  </a:lnTo>
                  <a:lnTo>
                    <a:pt x="1058" y="528"/>
                  </a:lnTo>
                  <a:lnTo>
                    <a:pt x="1044" y="530"/>
                  </a:lnTo>
                  <a:lnTo>
                    <a:pt x="1028" y="530"/>
                  </a:lnTo>
                  <a:lnTo>
                    <a:pt x="664" y="530"/>
                  </a:lnTo>
                  <a:lnTo>
                    <a:pt x="620" y="370"/>
                  </a:lnTo>
                  <a:lnTo>
                    <a:pt x="480" y="370"/>
                  </a:lnTo>
                  <a:lnTo>
                    <a:pt x="440" y="530"/>
                  </a:lnTo>
                  <a:lnTo>
                    <a:pt x="272" y="530"/>
                  </a:lnTo>
                  <a:lnTo>
                    <a:pt x="272" y="348"/>
                  </a:lnTo>
                  <a:lnTo>
                    <a:pt x="272" y="348"/>
                  </a:lnTo>
                  <a:lnTo>
                    <a:pt x="270" y="330"/>
                  </a:lnTo>
                  <a:lnTo>
                    <a:pt x="268" y="322"/>
                  </a:lnTo>
                  <a:lnTo>
                    <a:pt x="264" y="314"/>
                  </a:lnTo>
                  <a:lnTo>
                    <a:pt x="264" y="314"/>
                  </a:lnTo>
                  <a:lnTo>
                    <a:pt x="260" y="308"/>
                  </a:lnTo>
                  <a:lnTo>
                    <a:pt x="252" y="304"/>
                  </a:lnTo>
                  <a:lnTo>
                    <a:pt x="244" y="302"/>
                  </a:lnTo>
                  <a:lnTo>
                    <a:pt x="232" y="300"/>
                  </a:lnTo>
                  <a:lnTo>
                    <a:pt x="106" y="300"/>
                  </a:lnTo>
                  <a:lnTo>
                    <a:pt x="106" y="530"/>
                  </a:lnTo>
                  <a:lnTo>
                    <a:pt x="0" y="530"/>
                  </a:lnTo>
                  <a:lnTo>
                    <a:pt x="0" y="460"/>
                  </a:lnTo>
                  <a:lnTo>
                    <a:pt x="32" y="460"/>
                  </a:lnTo>
                  <a:lnTo>
                    <a:pt x="32" y="72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94" y="2"/>
                  </a:lnTo>
                  <a:lnTo>
                    <a:pt x="310" y="6"/>
                  </a:lnTo>
                  <a:lnTo>
                    <a:pt x="322" y="12"/>
                  </a:lnTo>
                  <a:lnTo>
                    <a:pt x="332" y="20"/>
                  </a:lnTo>
                  <a:lnTo>
                    <a:pt x="338" y="30"/>
                  </a:lnTo>
                  <a:lnTo>
                    <a:pt x="342" y="42"/>
                  </a:lnTo>
                  <a:lnTo>
                    <a:pt x="344" y="56"/>
                  </a:lnTo>
                  <a:lnTo>
                    <a:pt x="346" y="72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44" y="228"/>
                  </a:lnTo>
                  <a:lnTo>
                    <a:pt x="342" y="234"/>
                  </a:lnTo>
                  <a:lnTo>
                    <a:pt x="340" y="240"/>
                  </a:lnTo>
                  <a:lnTo>
                    <a:pt x="334" y="248"/>
                  </a:lnTo>
                  <a:lnTo>
                    <a:pt x="326" y="254"/>
                  </a:lnTo>
                  <a:lnTo>
                    <a:pt x="314" y="260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72"/>
                  </a:lnTo>
                  <a:lnTo>
                    <a:pt x="326" y="280"/>
                  </a:lnTo>
                  <a:lnTo>
                    <a:pt x="334" y="288"/>
                  </a:lnTo>
                  <a:lnTo>
                    <a:pt x="340" y="296"/>
                  </a:lnTo>
                  <a:lnTo>
                    <a:pt x="340" y="296"/>
                  </a:lnTo>
                  <a:lnTo>
                    <a:pt x="342" y="302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46" y="314"/>
                  </a:lnTo>
                  <a:lnTo>
                    <a:pt x="346" y="460"/>
                  </a:lnTo>
                  <a:lnTo>
                    <a:pt x="382" y="460"/>
                  </a:lnTo>
                  <a:lnTo>
                    <a:pt x="492" y="0"/>
                  </a:lnTo>
                  <a:lnTo>
                    <a:pt x="610" y="0"/>
                  </a:lnTo>
                  <a:lnTo>
                    <a:pt x="724" y="460"/>
                  </a:lnTo>
                  <a:lnTo>
                    <a:pt x="756" y="460"/>
                  </a:lnTo>
                  <a:lnTo>
                    <a:pt x="756" y="72"/>
                  </a:lnTo>
                  <a:lnTo>
                    <a:pt x="724" y="72"/>
                  </a:lnTo>
                  <a:lnTo>
                    <a:pt x="724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8471352" y="377233"/>
              <a:ext cx="74827" cy="17158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0" y="266"/>
                </a:cxn>
                <a:cxn ang="0">
                  <a:pos x="116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62" y="0"/>
                  </a:ln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0" y="266"/>
                  </a:lnTo>
                  <a:lnTo>
                    <a:pt x="116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4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88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4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88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8691962" y="392714"/>
              <a:ext cx="125142" cy="2502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6"/>
                </a:cxn>
                <a:cxn ang="0">
                  <a:pos x="190" y="376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90" y="16"/>
                </a:cxn>
                <a:cxn ang="0">
                  <a:pos x="190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64" y="2"/>
                </a:cxn>
                <a:cxn ang="0">
                  <a:pos x="176" y="4"/>
                </a:cxn>
                <a:cxn ang="0">
                  <a:pos x="184" y="10"/>
                </a:cxn>
                <a:cxn ang="0">
                  <a:pos x="188" y="16"/>
                </a:cxn>
                <a:cxn ang="0">
                  <a:pos x="188" y="16"/>
                </a:cxn>
                <a:cxn ang="0">
                  <a:pos x="192" y="22"/>
                </a:cxn>
                <a:cxn ang="0">
                  <a:pos x="194" y="30"/>
                </a:cxn>
                <a:cxn ang="0">
                  <a:pos x="194" y="42"/>
                </a:cxn>
                <a:cxn ang="0">
                  <a:pos x="194" y="348"/>
                </a:cxn>
                <a:cxn ang="0">
                  <a:pos x="194" y="348"/>
                </a:cxn>
                <a:cxn ang="0">
                  <a:pos x="194" y="364"/>
                </a:cxn>
                <a:cxn ang="0">
                  <a:pos x="192" y="370"/>
                </a:cxn>
                <a:cxn ang="0">
                  <a:pos x="190" y="374"/>
                </a:cxn>
                <a:cxn ang="0">
                  <a:pos x="190" y="374"/>
                </a:cxn>
                <a:cxn ang="0">
                  <a:pos x="186" y="380"/>
                </a:cxn>
                <a:cxn ang="0">
                  <a:pos x="180" y="382"/>
                </a:cxn>
                <a:cxn ang="0">
                  <a:pos x="170" y="386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2" y="38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0"/>
                  </a:ln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6"/>
                  </a:lnTo>
                  <a:lnTo>
                    <a:pt x="190" y="376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64" y="2"/>
                  </a:lnTo>
                  <a:lnTo>
                    <a:pt x="176" y="4"/>
                  </a:lnTo>
                  <a:lnTo>
                    <a:pt x="184" y="10"/>
                  </a:lnTo>
                  <a:lnTo>
                    <a:pt x="188" y="16"/>
                  </a:lnTo>
                  <a:lnTo>
                    <a:pt x="188" y="16"/>
                  </a:lnTo>
                  <a:lnTo>
                    <a:pt x="192" y="22"/>
                  </a:lnTo>
                  <a:lnTo>
                    <a:pt x="194" y="30"/>
                  </a:lnTo>
                  <a:lnTo>
                    <a:pt x="194" y="42"/>
                  </a:lnTo>
                  <a:lnTo>
                    <a:pt x="194" y="348"/>
                  </a:lnTo>
                  <a:lnTo>
                    <a:pt x="194" y="348"/>
                  </a:lnTo>
                  <a:lnTo>
                    <a:pt x="194" y="364"/>
                  </a:lnTo>
                  <a:lnTo>
                    <a:pt x="192" y="370"/>
                  </a:lnTo>
                  <a:lnTo>
                    <a:pt x="190" y="374"/>
                  </a:lnTo>
                  <a:lnTo>
                    <a:pt x="190" y="374"/>
                  </a:lnTo>
                  <a:lnTo>
                    <a:pt x="186" y="380"/>
                  </a:lnTo>
                  <a:lnTo>
                    <a:pt x="180" y="382"/>
                  </a:lnTo>
                  <a:lnTo>
                    <a:pt x="170" y="386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2" y="38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6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4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2"/>
                </a:cxn>
                <a:cxn ang="0">
                  <a:pos x="128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6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4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2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8221069" y="392714"/>
              <a:ext cx="108370" cy="104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8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6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40" y="2"/>
                </a:cxn>
                <a:cxn ang="0">
                  <a:pos x="148" y="4"/>
                </a:cxn>
                <a:cxn ang="0">
                  <a:pos x="154" y="8"/>
                </a:cxn>
                <a:cxn ang="0">
                  <a:pos x="160" y="12"/>
                </a:cxn>
                <a:cxn ang="0">
                  <a:pos x="162" y="18"/>
                </a:cxn>
                <a:cxn ang="0">
                  <a:pos x="164" y="24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120"/>
                </a:cxn>
                <a:cxn ang="0">
                  <a:pos x="168" y="120"/>
                </a:cxn>
                <a:cxn ang="0">
                  <a:pos x="166" y="132"/>
                </a:cxn>
                <a:cxn ang="0">
                  <a:pos x="164" y="138"/>
                </a:cxn>
                <a:cxn ang="0">
                  <a:pos x="162" y="144"/>
                </a:cxn>
                <a:cxn ang="0">
                  <a:pos x="158" y="150"/>
                </a:cxn>
                <a:cxn ang="0">
                  <a:pos x="152" y="154"/>
                </a:cxn>
                <a:cxn ang="0">
                  <a:pos x="144" y="158"/>
                </a:cxn>
                <a:cxn ang="0">
                  <a:pos x="134" y="160"/>
                </a:cxn>
                <a:cxn ang="0">
                  <a:pos x="134" y="162"/>
                </a:cxn>
                <a:cxn ang="0">
                  <a:pos x="134" y="160"/>
                </a:cxn>
                <a:cxn ang="0">
                  <a:pos x="2" y="16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0"/>
                  </a:ln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8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6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0" y="2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60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6" y="132"/>
                  </a:lnTo>
                  <a:lnTo>
                    <a:pt x="164" y="138"/>
                  </a:lnTo>
                  <a:lnTo>
                    <a:pt x="162" y="144"/>
                  </a:lnTo>
                  <a:lnTo>
                    <a:pt x="158" y="150"/>
                  </a:lnTo>
                  <a:lnTo>
                    <a:pt x="152" y="154"/>
                  </a:lnTo>
                  <a:lnTo>
                    <a:pt x="144" y="158"/>
                  </a:lnTo>
                  <a:lnTo>
                    <a:pt x="134" y="160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2" y="16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3" name="Group 116"/>
            <p:cNvGrpSpPr/>
            <p:nvPr userDrawn="1"/>
          </p:nvGrpSpPr>
          <p:grpSpPr>
            <a:xfrm>
              <a:off x="8024971" y="851993"/>
              <a:ext cx="972753" cy="96765"/>
              <a:chOff x="8024971" y="851993"/>
              <a:chExt cx="972753" cy="96765"/>
            </a:xfrm>
          </p:grpSpPr>
          <p:sp>
            <p:nvSpPr>
              <p:cNvPr id="74" name="Freeform 69"/>
              <p:cNvSpPr>
                <a:spLocks/>
              </p:cNvSpPr>
              <p:nvPr/>
            </p:nvSpPr>
            <p:spPr bwMode="auto">
              <a:xfrm>
                <a:off x="8024971" y="857157"/>
                <a:ext cx="56765" cy="69666"/>
              </a:xfrm>
              <a:custGeom>
                <a:avLst/>
                <a:gdLst/>
                <a:ahLst/>
                <a:cxnLst>
                  <a:cxn ang="0">
                    <a:pos x="42" y="66"/>
                  </a:cxn>
                  <a:cxn ang="0">
                    <a:pos x="38" y="108"/>
                  </a:cxn>
                  <a:cxn ang="0">
                    <a:pos x="24" y="108"/>
                  </a:cxn>
                  <a:cxn ang="0">
                    <a:pos x="30" y="6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54"/>
                  </a:cxn>
                  <a:cxn ang="0">
                    <a:pos x="40" y="54"/>
                  </a:cxn>
                  <a:cxn ang="0">
                    <a:pos x="76" y="0"/>
                  </a:cxn>
                  <a:cxn ang="0">
                    <a:pos x="88" y="0"/>
                  </a:cxn>
                  <a:cxn ang="0">
                    <a:pos x="42" y="66"/>
                  </a:cxn>
                </a:cxnLst>
                <a:rect l="0" t="0" r="r" b="b"/>
                <a:pathLst>
                  <a:path w="88" h="108">
                    <a:moveTo>
                      <a:pt x="42" y="66"/>
                    </a:moveTo>
                    <a:lnTo>
                      <a:pt x="38" y="108"/>
                    </a:lnTo>
                    <a:lnTo>
                      <a:pt x="24" y="108"/>
                    </a:lnTo>
                    <a:lnTo>
                      <a:pt x="30" y="66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54"/>
                    </a:lnTo>
                    <a:lnTo>
                      <a:pt x="40" y="54"/>
                    </a:lnTo>
                    <a:lnTo>
                      <a:pt x="76" y="0"/>
                    </a:lnTo>
                    <a:lnTo>
                      <a:pt x="88" y="0"/>
                    </a:lnTo>
                    <a:lnTo>
                      <a:pt x="42" y="6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0"/>
              <p:cNvSpPr>
                <a:spLocks noEditPoints="1"/>
              </p:cNvSpPr>
              <p:nvPr/>
            </p:nvSpPr>
            <p:spPr bwMode="auto">
              <a:xfrm>
                <a:off x="807399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6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1"/>
              <p:cNvSpPr>
                <a:spLocks/>
              </p:cNvSpPr>
              <p:nvPr/>
            </p:nvSpPr>
            <p:spPr bwMode="auto">
              <a:xfrm>
                <a:off x="8137211" y="873928"/>
                <a:ext cx="47734" cy="52895"/>
              </a:xfrm>
              <a:custGeom>
                <a:avLst/>
                <a:gdLst/>
                <a:ahLst/>
                <a:cxnLst>
                  <a:cxn ang="0">
                    <a:pos x="54" y="82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44" y="78"/>
                  </a:cxn>
                  <a:cxn ang="0">
                    <a:pos x="44" y="78"/>
                  </a:cxn>
                  <a:cxn ang="0">
                    <a:pos x="36" y="82"/>
                  </a:cxn>
                  <a:cxn ang="0">
                    <a:pos x="36" y="82"/>
                  </a:cxn>
                  <a:cxn ang="0">
                    <a:pos x="28" y="82"/>
                  </a:cxn>
                  <a:cxn ang="0">
                    <a:pos x="28" y="82"/>
                  </a:cxn>
                  <a:cxn ang="0">
                    <a:pos x="20" y="82"/>
                  </a:cxn>
                  <a:cxn ang="0">
                    <a:pos x="20" y="82"/>
                  </a:cxn>
                  <a:cxn ang="0">
                    <a:pos x="12" y="82"/>
                  </a:cxn>
                  <a:cxn ang="0">
                    <a:pos x="12" y="82"/>
                  </a:cxn>
                  <a:cxn ang="0">
                    <a:pos x="6" y="78"/>
                  </a:cxn>
                  <a:cxn ang="0">
                    <a:pos x="6" y="78"/>
                  </a:cxn>
                  <a:cxn ang="0">
                    <a:pos x="2" y="70"/>
                  </a:cxn>
                  <a:cxn ang="0">
                    <a:pos x="2" y="70"/>
                  </a:cxn>
                  <a:cxn ang="0">
                    <a:pos x="0" y="58"/>
                  </a:cxn>
                  <a:cxn ang="0">
                    <a:pos x="8" y="0"/>
                  </a:cxn>
                  <a:cxn ang="0">
                    <a:pos x="20" y="0"/>
                  </a:cxn>
                  <a:cxn ang="0">
                    <a:pos x="14" y="52"/>
                  </a:cxn>
                  <a:cxn ang="0">
                    <a:pos x="14" y="52"/>
                  </a:cxn>
                  <a:cxn ang="0">
                    <a:pos x="12" y="58"/>
                  </a:cxn>
                  <a:cxn ang="0">
                    <a:pos x="12" y="58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8" y="70"/>
                  </a:cxn>
                  <a:cxn ang="0">
                    <a:pos x="18" y="70"/>
                  </a:cxn>
                  <a:cxn ang="0">
                    <a:pos x="20" y="72"/>
                  </a:cxn>
                  <a:cxn ang="0">
                    <a:pos x="26" y="72"/>
                  </a:cxn>
                  <a:cxn ang="0">
                    <a:pos x="26" y="72"/>
                  </a:cxn>
                  <a:cxn ang="0">
                    <a:pos x="34" y="72"/>
                  </a:cxn>
                  <a:cxn ang="0">
                    <a:pos x="34" y="72"/>
                  </a:cxn>
                  <a:cxn ang="0">
                    <a:pos x="42" y="70"/>
                  </a:cxn>
                  <a:cxn ang="0">
                    <a:pos x="42" y="70"/>
                  </a:cxn>
                  <a:cxn ang="0">
                    <a:pos x="48" y="66"/>
                  </a:cxn>
                  <a:cxn ang="0">
                    <a:pos x="48" y="66"/>
                  </a:cxn>
                  <a:cxn ang="0">
                    <a:pos x="54" y="64"/>
                  </a:cxn>
                  <a:cxn ang="0">
                    <a:pos x="62" y="0"/>
                  </a:cxn>
                  <a:cxn ang="0">
                    <a:pos x="74" y="0"/>
                  </a:cxn>
                  <a:cxn ang="0">
                    <a:pos x="64" y="82"/>
                  </a:cxn>
                  <a:cxn ang="0">
                    <a:pos x="54" y="82"/>
                  </a:cxn>
                </a:cxnLst>
                <a:rect l="0" t="0" r="r" b="b"/>
                <a:pathLst>
                  <a:path w="74" h="82">
                    <a:moveTo>
                      <a:pt x="54" y="82"/>
                    </a:moveTo>
                    <a:lnTo>
                      <a:pt x="54" y="72"/>
                    </a:lnTo>
                    <a:lnTo>
                      <a:pt x="54" y="72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0" y="82"/>
                    </a:lnTo>
                    <a:lnTo>
                      <a:pt x="20" y="82"/>
                    </a:lnTo>
                    <a:lnTo>
                      <a:pt x="12" y="82"/>
                    </a:lnTo>
                    <a:lnTo>
                      <a:pt x="12" y="82"/>
                    </a:lnTo>
                    <a:lnTo>
                      <a:pt x="6" y="78"/>
                    </a:lnTo>
                    <a:lnTo>
                      <a:pt x="6" y="78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14" y="52"/>
                    </a:lnTo>
                    <a:lnTo>
                      <a:pt x="14" y="52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0" y="72"/>
                    </a:lnTo>
                    <a:lnTo>
                      <a:pt x="26" y="72"/>
                    </a:lnTo>
                    <a:lnTo>
                      <a:pt x="26" y="72"/>
                    </a:lnTo>
                    <a:lnTo>
                      <a:pt x="34" y="72"/>
                    </a:lnTo>
                    <a:lnTo>
                      <a:pt x="34" y="72"/>
                    </a:lnTo>
                    <a:lnTo>
                      <a:pt x="42" y="70"/>
                    </a:lnTo>
                    <a:lnTo>
                      <a:pt x="42" y="70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4" y="64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64" y="82"/>
                    </a:lnTo>
                    <a:lnTo>
                      <a:pt x="54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2"/>
              <p:cNvSpPr>
                <a:spLocks/>
              </p:cNvSpPr>
              <p:nvPr/>
            </p:nvSpPr>
            <p:spPr bwMode="auto">
              <a:xfrm>
                <a:off x="8195267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4" y="12"/>
                  </a:cxn>
                  <a:cxn ang="0">
                    <a:pos x="34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4" y="12"/>
                  </a:cxn>
                  <a:cxn ang="0">
                    <a:pos x="34" y="12"/>
                  </a:cxn>
                </a:cxnLst>
                <a:rect l="0" t="0" r="r" b="b"/>
                <a:pathLst>
                  <a:path w="54" h="82">
                    <a:moveTo>
                      <a:pt x="34" y="12"/>
                    </a:moveTo>
                    <a:lnTo>
                      <a:pt x="34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4" y="12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3"/>
              <p:cNvSpPr>
                <a:spLocks/>
              </p:cNvSpPr>
              <p:nvPr/>
            </p:nvSpPr>
            <p:spPr bwMode="auto">
              <a:xfrm>
                <a:off x="8267513" y="857157"/>
                <a:ext cx="63216" cy="69666"/>
              </a:xfrm>
              <a:custGeom>
                <a:avLst/>
                <a:gdLst/>
                <a:ahLst/>
                <a:cxnLst>
                  <a:cxn ang="0">
                    <a:pos x="84" y="108"/>
                  </a:cxn>
                  <a:cxn ang="0">
                    <a:pos x="66" y="108"/>
                  </a:cxn>
                  <a:cxn ang="0">
                    <a:pos x="24" y="10"/>
                  </a:cxn>
                  <a:cxn ang="0">
                    <a:pos x="22" y="10"/>
                  </a:cxn>
                  <a:cxn ang="0">
                    <a:pos x="12" y="108"/>
                  </a:cxn>
                  <a:cxn ang="0">
                    <a:pos x="0" y="108"/>
                  </a:cxn>
                  <a:cxn ang="0">
                    <a:pos x="14" y="0"/>
                  </a:cxn>
                  <a:cxn ang="0">
                    <a:pos x="32" y="0"/>
                  </a:cxn>
                  <a:cxn ang="0">
                    <a:pos x="74" y="94"/>
                  </a:cxn>
                  <a:cxn ang="0">
                    <a:pos x="76" y="94"/>
                  </a:cxn>
                  <a:cxn ang="0">
                    <a:pos x="86" y="0"/>
                  </a:cxn>
                  <a:cxn ang="0">
                    <a:pos x="98" y="0"/>
                  </a:cxn>
                  <a:cxn ang="0">
                    <a:pos x="84" y="108"/>
                  </a:cxn>
                </a:cxnLst>
                <a:rect l="0" t="0" r="r" b="b"/>
                <a:pathLst>
                  <a:path w="98" h="108">
                    <a:moveTo>
                      <a:pt x="84" y="108"/>
                    </a:moveTo>
                    <a:lnTo>
                      <a:pt x="66" y="108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12" y="108"/>
                    </a:lnTo>
                    <a:lnTo>
                      <a:pt x="0" y="108"/>
                    </a:lnTo>
                    <a:lnTo>
                      <a:pt x="14" y="0"/>
                    </a:lnTo>
                    <a:lnTo>
                      <a:pt x="32" y="0"/>
                    </a:lnTo>
                    <a:lnTo>
                      <a:pt x="74" y="94"/>
                    </a:lnTo>
                    <a:lnTo>
                      <a:pt x="76" y="94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84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4"/>
              <p:cNvSpPr>
                <a:spLocks noEditPoints="1"/>
              </p:cNvSpPr>
              <p:nvPr/>
            </p:nvSpPr>
            <p:spPr bwMode="auto">
              <a:xfrm>
                <a:off x="8338470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4" y="46"/>
                  </a:cxn>
                  <a:cxn ang="0">
                    <a:pos x="16" y="64"/>
                  </a:cxn>
                  <a:cxn ang="0">
                    <a:pos x="20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6" y="76"/>
                  </a:cxn>
                  <a:cxn ang="0">
                    <a:pos x="66" y="74"/>
                  </a:cxn>
                  <a:cxn ang="0">
                    <a:pos x="64" y="82"/>
                  </a:cxn>
                  <a:cxn ang="0">
                    <a:pos x="52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2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4" y="0"/>
                  </a:cxn>
                  <a:cxn ang="0">
                    <a:pos x="52" y="2"/>
                  </a:cxn>
                  <a:cxn ang="0">
                    <a:pos x="60" y="4"/>
                  </a:cxn>
                  <a:cxn ang="0">
                    <a:pos x="70" y="12"/>
                  </a:cxn>
                  <a:cxn ang="0">
                    <a:pos x="74" y="18"/>
                  </a:cxn>
                  <a:cxn ang="0">
                    <a:pos x="76" y="26"/>
                  </a:cxn>
                  <a:cxn ang="0">
                    <a:pos x="76" y="44"/>
                  </a:cxn>
                  <a:cxn ang="0">
                    <a:pos x="14" y="46"/>
                  </a:cxn>
                  <a:cxn ang="0">
                    <a:pos x="62" y="26"/>
                  </a:cxn>
                  <a:cxn ang="0">
                    <a:pos x="60" y="18"/>
                  </a:cxn>
                  <a:cxn ang="0">
                    <a:pos x="54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4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4" y="46"/>
                    </a:moveTo>
                    <a:lnTo>
                      <a:pt x="14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20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30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66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2" y="86"/>
                    </a:lnTo>
                    <a:lnTo>
                      <a:pt x="52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30" y="84"/>
                    </a:lnTo>
                    <a:lnTo>
                      <a:pt x="20" y="82"/>
                    </a:lnTo>
                    <a:lnTo>
                      <a:pt x="14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2" y="60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4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2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2" y="2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66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6" y="34"/>
                    </a:lnTo>
                    <a:lnTo>
                      <a:pt x="76" y="44"/>
                    </a:lnTo>
                    <a:lnTo>
                      <a:pt x="76" y="46"/>
                    </a:lnTo>
                    <a:lnTo>
                      <a:pt x="14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60" y="18"/>
                    </a:lnTo>
                    <a:lnTo>
                      <a:pt x="60" y="18"/>
                    </a:lnTo>
                    <a:lnTo>
                      <a:pt x="58" y="14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2" y="10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18" y="26"/>
                    </a:lnTo>
                    <a:lnTo>
                      <a:pt x="16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5"/>
              <p:cNvSpPr>
                <a:spLocks/>
              </p:cNvSpPr>
              <p:nvPr/>
            </p:nvSpPr>
            <p:spPr bwMode="auto">
              <a:xfrm>
                <a:off x="8395235" y="855866"/>
                <a:ext cx="34833" cy="70957"/>
              </a:xfrm>
              <a:custGeom>
                <a:avLst/>
                <a:gdLst/>
                <a:ahLst/>
                <a:cxnLst>
                  <a:cxn ang="0">
                    <a:pos x="30" y="38"/>
                  </a:cxn>
                  <a:cxn ang="0">
                    <a:pos x="24" y="90"/>
                  </a:cxn>
                  <a:cxn ang="0">
                    <a:pos x="24" y="90"/>
                  </a:cxn>
                  <a:cxn ang="0">
                    <a:pos x="22" y="96"/>
                  </a:cxn>
                  <a:cxn ang="0">
                    <a:pos x="22" y="96"/>
                  </a:cxn>
                  <a:cxn ang="0">
                    <a:pos x="24" y="100"/>
                  </a:cxn>
                  <a:cxn ang="0">
                    <a:pos x="24" y="100"/>
                  </a:cxn>
                  <a:cxn ang="0">
                    <a:pos x="28" y="100"/>
                  </a:cxn>
                  <a:cxn ang="0">
                    <a:pos x="28" y="100"/>
                  </a:cxn>
                  <a:cxn ang="0">
                    <a:pos x="34" y="100"/>
                  </a:cxn>
                  <a:cxn ang="0">
                    <a:pos x="44" y="100"/>
                  </a:cxn>
                  <a:cxn ang="0">
                    <a:pos x="44" y="110"/>
                  </a:cxn>
                  <a:cxn ang="0">
                    <a:pos x="32" y="110"/>
                  </a:cxn>
                  <a:cxn ang="0">
                    <a:pos x="32" y="110"/>
                  </a:cxn>
                  <a:cxn ang="0">
                    <a:pos x="22" y="110"/>
                  </a:cxn>
                  <a:cxn ang="0">
                    <a:pos x="22" y="110"/>
                  </a:cxn>
                  <a:cxn ang="0">
                    <a:pos x="14" y="108"/>
                  </a:cxn>
                  <a:cxn ang="0">
                    <a:pos x="14" y="108"/>
                  </a:cxn>
                  <a:cxn ang="0">
                    <a:pos x="12" y="104"/>
                  </a:cxn>
                  <a:cxn ang="0">
                    <a:pos x="10" y="102"/>
                  </a:cxn>
                  <a:cxn ang="0">
                    <a:pos x="10" y="102"/>
                  </a:cxn>
                  <a:cxn ang="0">
                    <a:pos x="10" y="90"/>
                  </a:cxn>
                  <a:cxn ang="0">
                    <a:pos x="18" y="38"/>
                  </a:cxn>
                  <a:cxn ang="0">
                    <a:pos x="0" y="38"/>
                  </a:cxn>
                  <a:cxn ang="0">
                    <a:pos x="2" y="28"/>
                  </a:cxn>
                  <a:cxn ang="0">
                    <a:pos x="18" y="28"/>
                  </a:cxn>
                  <a:cxn ang="0">
                    <a:pos x="22" y="4"/>
                  </a:cxn>
                  <a:cxn ang="0">
                    <a:pos x="22" y="4"/>
                  </a:cxn>
                  <a:cxn ang="0">
                    <a:pos x="24" y="4"/>
                  </a:cxn>
                  <a:cxn ang="0">
                    <a:pos x="24" y="4"/>
                  </a:cxn>
                  <a:cxn ang="0">
                    <a:pos x="26" y="2"/>
                  </a:cxn>
                  <a:cxn ang="0">
                    <a:pos x="26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34" y="0"/>
                  </a:cxn>
                  <a:cxn ang="0">
                    <a:pos x="30" y="28"/>
                  </a:cxn>
                  <a:cxn ang="0">
                    <a:pos x="54" y="28"/>
                  </a:cxn>
                  <a:cxn ang="0">
                    <a:pos x="52" y="38"/>
                  </a:cxn>
                  <a:cxn ang="0">
                    <a:pos x="30" y="38"/>
                  </a:cxn>
                </a:cxnLst>
                <a:rect l="0" t="0" r="r" b="b"/>
                <a:pathLst>
                  <a:path w="54" h="110">
                    <a:moveTo>
                      <a:pt x="30" y="38"/>
                    </a:moveTo>
                    <a:lnTo>
                      <a:pt x="24" y="90"/>
                    </a:lnTo>
                    <a:lnTo>
                      <a:pt x="24" y="90"/>
                    </a:lnTo>
                    <a:lnTo>
                      <a:pt x="22" y="96"/>
                    </a:lnTo>
                    <a:lnTo>
                      <a:pt x="22" y="96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8" y="100"/>
                    </a:lnTo>
                    <a:lnTo>
                      <a:pt x="28" y="100"/>
                    </a:lnTo>
                    <a:lnTo>
                      <a:pt x="34" y="100"/>
                    </a:lnTo>
                    <a:lnTo>
                      <a:pt x="44" y="100"/>
                    </a:lnTo>
                    <a:lnTo>
                      <a:pt x="44" y="110"/>
                    </a:lnTo>
                    <a:lnTo>
                      <a:pt x="32" y="110"/>
                    </a:lnTo>
                    <a:lnTo>
                      <a:pt x="32" y="110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12" y="104"/>
                    </a:lnTo>
                    <a:lnTo>
                      <a:pt x="10" y="102"/>
                    </a:lnTo>
                    <a:lnTo>
                      <a:pt x="10" y="102"/>
                    </a:lnTo>
                    <a:lnTo>
                      <a:pt x="10" y="90"/>
                    </a:lnTo>
                    <a:lnTo>
                      <a:pt x="18" y="38"/>
                    </a:lnTo>
                    <a:lnTo>
                      <a:pt x="0" y="38"/>
                    </a:lnTo>
                    <a:lnTo>
                      <a:pt x="2" y="28"/>
                    </a:lnTo>
                    <a:lnTo>
                      <a:pt x="18" y="28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0" y="28"/>
                    </a:lnTo>
                    <a:lnTo>
                      <a:pt x="54" y="28"/>
                    </a:lnTo>
                    <a:lnTo>
                      <a:pt x="52" y="38"/>
                    </a:lnTo>
                    <a:lnTo>
                      <a:pt x="30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6"/>
              <p:cNvSpPr>
                <a:spLocks/>
              </p:cNvSpPr>
              <p:nvPr/>
            </p:nvSpPr>
            <p:spPr bwMode="auto">
              <a:xfrm>
                <a:off x="8436519" y="873928"/>
                <a:ext cx="74827" cy="52895"/>
              </a:xfrm>
              <a:custGeom>
                <a:avLst/>
                <a:gdLst/>
                <a:ahLst/>
                <a:cxnLst>
                  <a:cxn ang="0">
                    <a:pos x="86" y="82"/>
                  </a:cxn>
                  <a:cxn ang="0">
                    <a:pos x="68" y="82"/>
                  </a:cxn>
                  <a:cxn ang="0">
                    <a:pos x="56" y="12"/>
                  </a:cxn>
                  <a:cxn ang="0">
                    <a:pos x="56" y="12"/>
                  </a:cxn>
                  <a:cxn ang="0">
                    <a:pos x="28" y="82"/>
                  </a:cxn>
                  <a:cxn ang="0">
                    <a:pos x="8" y="82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6" y="42"/>
                  </a:cxn>
                  <a:cxn ang="0">
                    <a:pos x="16" y="42"/>
                  </a:cxn>
                  <a:cxn ang="0">
                    <a:pos x="18" y="56"/>
                  </a:cxn>
                  <a:cxn ang="0">
                    <a:pos x="18" y="56"/>
                  </a:cxn>
                  <a:cxn ang="0">
                    <a:pos x="18" y="72"/>
                  </a:cxn>
                  <a:cxn ang="0">
                    <a:pos x="22" y="72"/>
                  </a:cxn>
                  <a:cxn ang="0">
                    <a:pos x="22" y="72"/>
                  </a:cxn>
                  <a:cxn ang="0">
                    <a:pos x="28" y="56"/>
                  </a:cxn>
                  <a:cxn ang="0">
                    <a:pos x="28" y="56"/>
                  </a:cxn>
                  <a:cxn ang="0">
                    <a:pos x="34" y="42"/>
                  </a:cxn>
                  <a:cxn ang="0">
                    <a:pos x="34" y="42"/>
                  </a:cxn>
                  <a:cxn ang="0">
                    <a:pos x="40" y="26"/>
                  </a:cxn>
                  <a:cxn ang="0">
                    <a:pos x="40" y="26"/>
                  </a:cxn>
                  <a:cxn ang="0">
                    <a:pos x="46" y="10"/>
                  </a:cxn>
                  <a:cxn ang="0">
                    <a:pos x="46" y="10"/>
                  </a:cxn>
                  <a:cxn ang="0">
                    <a:pos x="48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10"/>
                  </a:cxn>
                  <a:cxn ang="0">
                    <a:pos x="68" y="10"/>
                  </a:cxn>
                  <a:cxn ang="0">
                    <a:pos x="70" y="26"/>
                  </a:cxn>
                  <a:cxn ang="0">
                    <a:pos x="70" y="26"/>
                  </a:cxn>
                  <a:cxn ang="0">
                    <a:pos x="72" y="42"/>
                  </a:cxn>
                  <a:cxn ang="0">
                    <a:pos x="72" y="42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8" y="72"/>
                  </a:cxn>
                  <a:cxn ang="0">
                    <a:pos x="80" y="72"/>
                  </a:cxn>
                  <a:cxn ang="0">
                    <a:pos x="80" y="72"/>
                  </a:cxn>
                  <a:cxn ang="0">
                    <a:pos x="86" y="58"/>
                  </a:cxn>
                  <a:cxn ang="0">
                    <a:pos x="86" y="58"/>
                  </a:cxn>
                  <a:cxn ang="0">
                    <a:pos x="90" y="42"/>
                  </a:cxn>
                  <a:cxn ang="0">
                    <a:pos x="90" y="42"/>
                  </a:cxn>
                  <a:cxn ang="0">
                    <a:pos x="96" y="26"/>
                  </a:cxn>
                  <a:cxn ang="0">
                    <a:pos x="96" y="26"/>
                  </a:cxn>
                  <a:cxn ang="0">
                    <a:pos x="102" y="10"/>
                  </a:cxn>
                  <a:cxn ang="0">
                    <a:pos x="102" y="10"/>
                  </a:cxn>
                  <a:cxn ang="0">
                    <a:pos x="106" y="0"/>
                  </a:cxn>
                  <a:cxn ang="0">
                    <a:pos x="116" y="0"/>
                  </a:cxn>
                  <a:cxn ang="0">
                    <a:pos x="86" y="82"/>
                  </a:cxn>
                </a:cxnLst>
                <a:rect l="0" t="0" r="r" b="b"/>
                <a:pathLst>
                  <a:path w="116" h="82">
                    <a:moveTo>
                      <a:pt x="86" y="82"/>
                    </a:moveTo>
                    <a:lnTo>
                      <a:pt x="68" y="82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28" y="82"/>
                    </a:lnTo>
                    <a:lnTo>
                      <a:pt x="8" y="82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8" y="56"/>
                    </a:lnTo>
                    <a:lnTo>
                      <a:pt x="18" y="56"/>
                    </a:lnTo>
                    <a:lnTo>
                      <a:pt x="18" y="72"/>
                    </a:lnTo>
                    <a:lnTo>
                      <a:pt x="22" y="72"/>
                    </a:lnTo>
                    <a:lnTo>
                      <a:pt x="22" y="72"/>
                    </a:lnTo>
                    <a:lnTo>
                      <a:pt x="28" y="56"/>
                    </a:lnTo>
                    <a:lnTo>
                      <a:pt x="28" y="56"/>
                    </a:lnTo>
                    <a:lnTo>
                      <a:pt x="34" y="42"/>
                    </a:lnTo>
                    <a:lnTo>
                      <a:pt x="34" y="42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10"/>
                    </a:lnTo>
                    <a:lnTo>
                      <a:pt x="68" y="10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72" y="42"/>
                    </a:lnTo>
                    <a:lnTo>
                      <a:pt x="72" y="42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2"/>
                    </a:lnTo>
                    <a:lnTo>
                      <a:pt x="86" y="58"/>
                    </a:lnTo>
                    <a:lnTo>
                      <a:pt x="86" y="58"/>
                    </a:lnTo>
                    <a:lnTo>
                      <a:pt x="90" y="42"/>
                    </a:lnTo>
                    <a:lnTo>
                      <a:pt x="90" y="42"/>
                    </a:lnTo>
                    <a:lnTo>
                      <a:pt x="96" y="26"/>
                    </a:lnTo>
                    <a:lnTo>
                      <a:pt x="96" y="26"/>
                    </a:lnTo>
                    <a:lnTo>
                      <a:pt x="102" y="10"/>
                    </a:lnTo>
                    <a:lnTo>
                      <a:pt x="102" y="1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86" y="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7"/>
              <p:cNvSpPr>
                <a:spLocks noEditPoints="1"/>
              </p:cNvSpPr>
              <p:nvPr/>
            </p:nvSpPr>
            <p:spPr bwMode="auto">
              <a:xfrm>
                <a:off x="8516506" y="872638"/>
                <a:ext cx="51605" cy="55475"/>
              </a:xfrm>
              <a:custGeom>
                <a:avLst/>
                <a:gdLst/>
                <a:ahLst/>
                <a:cxnLst>
                  <a:cxn ang="0">
                    <a:pos x="80" y="42"/>
                  </a:cxn>
                  <a:cxn ang="0">
                    <a:pos x="74" y="60"/>
                  </a:cxn>
                  <a:cxn ang="0">
                    <a:pos x="70" y="68"/>
                  </a:cxn>
                  <a:cxn ang="0">
                    <a:pos x="64" y="74"/>
                  </a:cxn>
                  <a:cxn ang="0">
                    <a:pos x="50" y="82"/>
                  </a:cxn>
                  <a:cxn ang="0">
                    <a:pos x="42" y="84"/>
                  </a:cxn>
                  <a:cxn ang="0">
                    <a:pos x="34" y="86"/>
                  </a:cxn>
                  <a:cxn ang="0">
                    <a:pos x="18" y="82"/>
                  </a:cxn>
                  <a:cxn ang="0">
                    <a:pos x="12" y="78"/>
                  </a:cxn>
                  <a:cxn ang="0">
                    <a:pos x="6" y="74"/>
                  </a:cxn>
                  <a:cxn ang="0">
                    <a:pos x="0" y="60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4"/>
                  </a:cxn>
                  <a:cxn ang="0">
                    <a:pos x="14" y="12"/>
                  </a:cxn>
                  <a:cxn ang="0">
                    <a:pos x="20" y="6"/>
                  </a:cxn>
                  <a:cxn ang="0">
                    <a:pos x="36" y="0"/>
                  </a:cxn>
                  <a:cxn ang="0">
                    <a:pos x="44" y="0"/>
                  </a:cxn>
                  <a:cxn ang="0">
                    <a:pos x="62" y="4"/>
                  </a:cxn>
                  <a:cxn ang="0">
                    <a:pos x="68" y="6"/>
                  </a:cxn>
                  <a:cxn ang="0">
                    <a:pos x="72" y="12"/>
                  </a:cxn>
                  <a:cxn ang="0">
                    <a:pos x="78" y="24"/>
                  </a:cxn>
                  <a:cxn ang="0">
                    <a:pos x="80" y="34"/>
                  </a:cxn>
                  <a:cxn ang="0">
                    <a:pos x="80" y="42"/>
                  </a:cxn>
                  <a:cxn ang="0">
                    <a:pos x="66" y="42"/>
                  </a:cxn>
                  <a:cxn ang="0">
                    <a:pos x="66" y="28"/>
                  </a:cxn>
                  <a:cxn ang="0">
                    <a:pos x="62" y="18"/>
                  </a:cxn>
                  <a:cxn ang="0">
                    <a:pos x="56" y="12"/>
                  </a:cxn>
                  <a:cxn ang="0">
                    <a:pos x="50" y="10"/>
                  </a:cxn>
                  <a:cxn ang="0">
                    <a:pos x="44" y="8"/>
                  </a:cxn>
                  <a:cxn ang="0">
                    <a:pos x="32" y="12"/>
                  </a:cxn>
                  <a:cxn ang="0">
                    <a:pos x="24" y="18"/>
                  </a:cxn>
                  <a:cxn ang="0">
                    <a:pos x="16" y="28"/>
                  </a:cxn>
                  <a:cxn ang="0">
                    <a:pos x="14" y="42"/>
                  </a:cxn>
                  <a:cxn ang="0">
                    <a:pos x="14" y="56"/>
                  </a:cxn>
                  <a:cxn ang="0">
                    <a:pos x="16" y="68"/>
                  </a:cxn>
                  <a:cxn ang="0">
                    <a:pos x="24" y="74"/>
                  </a:cxn>
                  <a:cxn ang="0">
                    <a:pos x="30" y="76"/>
                  </a:cxn>
                  <a:cxn ang="0">
                    <a:pos x="36" y="78"/>
                  </a:cxn>
                  <a:cxn ang="0">
                    <a:pos x="48" y="74"/>
                  </a:cxn>
                  <a:cxn ang="0">
                    <a:pos x="52" y="72"/>
                  </a:cxn>
                  <a:cxn ang="0">
                    <a:pos x="56" y="68"/>
                  </a:cxn>
                  <a:cxn ang="0">
                    <a:pos x="62" y="56"/>
                  </a:cxn>
                  <a:cxn ang="0">
                    <a:pos x="66" y="42"/>
                  </a:cxn>
                </a:cxnLst>
                <a:rect l="0" t="0" r="r" b="b"/>
                <a:pathLst>
                  <a:path w="80" h="86">
                    <a:moveTo>
                      <a:pt x="80" y="42"/>
                    </a:moveTo>
                    <a:lnTo>
                      <a:pt x="80" y="42"/>
                    </a:lnTo>
                    <a:lnTo>
                      <a:pt x="78" y="52"/>
                    </a:lnTo>
                    <a:lnTo>
                      <a:pt x="74" y="60"/>
                    </a:lnTo>
                    <a:lnTo>
                      <a:pt x="74" y="60"/>
                    </a:lnTo>
                    <a:lnTo>
                      <a:pt x="70" y="68"/>
                    </a:lnTo>
                    <a:lnTo>
                      <a:pt x="64" y="74"/>
                    </a:lnTo>
                    <a:lnTo>
                      <a:pt x="64" y="74"/>
                    </a:lnTo>
                    <a:lnTo>
                      <a:pt x="58" y="78"/>
                    </a:lnTo>
                    <a:lnTo>
                      <a:pt x="50" y="82"/>
                    </a:lnTo>
                    <a:lnTo>
                      <a:pt x="50" y="82"/>
                    </a:lnTo>
                    <a:lnTo>
                      <a:pt x="42" y="84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6" y="84"/>
                    </a:lnTo>
                    <a:lnTo>
                      <a:pt x="18" y="82"/>
                    </a:lnTo>
                    <a:lnTo>
                      <a:pt x="18" y="82"/>
                    </a:lnTo>
                    <a:lnTo>
                      <a:pt x="12" y="78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6" y="24"/>
                    </a:lnTo>
                    <a:lnTo>
                      <a:pt x="10" y="18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20" y="6"/>
                    </a:lnTo>
                    <a:lnTo>
                      <a:pt x="28" y="4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8" y="6"/>
                    </a:lnTo>
                    <a:lnTo>
                      <a:pt x="72" y="12"/>
                    </a:lnTo>
                    <a:lnTo>
                      <a:pt x="72" y="12"/>
                    </a:lnTo>
                    <a:lnTo>
                      <a:pt x="76" y="18"/>
                    </a:lnTo>
                    <a:lnTo>
                      <a:pt x="78" y="24"/>
                    </a:lnTo>
                    <a:lnTo>
                      <a:pt x="78" y="24"/>
                    </a:lnTo>
                    <a:lnTo>
                      <a:pt x="80" y="34"/>
                    </a:lnTo>
                    <a:lnTo>
                      <a:pt x="80" y="42"/>
                    </a:lnTo>
                    <a:lnTo>
                      <a:pt x="80" y="42"/>
                    </a:lnTo>
                    <a:close/>
                    <a:moveTo>
                      <a:pt x="66" y="42"/>
                    </a:moveTo>
                    <a:lnTo>
                      <a:pt x="66" y="42"/>
                    </a:lnTo>
                    <a:lnTo>
                      <a:pt x="66" y="28"/>
                    </a:lnTo>
                    <a:lnTo>
                      <a:pt x="66" y="28"/>
                    </a:lnTo>
                    <a:lnTo>
                      <a:pt x="62" y="18"/>
                    </a:lnTo>
                    <a:lnTo>
                      <a:pt x="62" y="18"/>
                    </a:lnTo>
                    <a:lnTo>
                      <a:pt x="60" y="14"/>
                    </a:lnTo>
                    <a:lnTo>
                      <a:pt x="56" y="12"/>
                    </a:lnTo>
                    <a:lnTo>
                      <a:pt x="56" y="12"/>
                    </a:lnTo>
                    <a:lnTo>
                      <a:pt x="50" y="10"/>
                    </a:lnTo>
                    <a:lnTo>
                      <a:pt x="44" y="8"/>
                    </a:lnTo>
                    <a:lnTo>
                      <a:pt x="44" y="8"/>
                    </a:lnTo>
                    <a:lnTo>
                      <a:pt x="38" y="10"/>
                    </a:lnTo>
                    <a:lnTo>
                      <a:pt x="32" y="12"/>
                    </a:lnTo>
                    <a:lnTo>
                      <a:pt x="28" y="14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56"/>
                    </a:lnTo>
                    <a:lnTo>
                      <a:pt x="14" y="56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20" y="72"/>
                    </a:lnTo>
                    <a:lnTo>
                      <a:pt x="24" y="74"/>
                    </a:lnTo>
                    <a:lnTo>
                      <a:pt x="24" y="74"/>
                    </a:lnTo>
                    <a:lnTo>
                      <a:pt x="30" y="76"/>
                    </a:lnTo>
                    <a:lnTo>
                      <a:pt x="36" y="78"/>
                    </a:lnTo>
                    <a:lnTo>
                      <a:pt x="36" y="78"/>
                    </a:lnTo>
                    <a:lnTo>
                      <a:pt x="42" y="76"/>
                    </a:lnTo>
                    <a:lnTo>
                      <a:pt x="48" y="74"/>
                    </a:lnTo>
                    <a:lnTo>
                      <a:pt x="48" y="74"/>
                    </a:lnTo>
                    <a:lnTo>
                      <a:pt x="52" y="72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2" y="56"/>
                    </a:lnTo>
                    <a:lnTo>
                      <a:pt x="62" y="56"/>
                    </a:lnTo>
                    <a:lnTo>
                      <a:pt x="66" y="42"/>
                    </a:lnTo>
                    <a:lnTo>
                      <a:pt x="66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8"/>
              <p:cNvSpPr>
                <a:spLocks/>
              </p:cNvSpPr>
              <p:nvPr/>
            </p:nvSpPr>
            <p:spPr bwMode="auto">
              <a:xfrm>
                <a:off x="8577142" y="873928"/>
                <a:ext cx="34833" cy="52895"/>
              </a:xfrm>
              <a:custGeom>
                <a:avLst/>
                <a:gdLst/>
                <a:ahLst/>
                <a:cxnLst>
                  <a:cxn ang="0">
                    <a:pos x="36" y="12"/>
                  </a:cxn>
                  <a:cxn ang="0">
                    <a:pos x="36" y="12"/>
                  </a:cxn>
                  <a:cxn ang="0">
                    <a:pos x="28" y="14"/>
                  </a:cxn>
                  <a:cxn ang="0">
                    <a:pos x="20" y="18"/>
                  </a:cxn>
                  <a:cxn ang="0">
                    <a:pos x="12" y="82"/>
                  </a:cxn>
                  <a:cxn ang="0">
                    <a:pos x="0" y="82"/>
                  </a:cxn>
                  <a:cxn ang="0">
                    <a:pos x="10" y="0"/>
                  </a:cxn>
                  <a:cxn ang="0">
                    <a:pos x="22" y="0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30" y="4"/>
                  </a:cxn>
                  <a:cxn ang="0">
                    <a:pos x="30" y="4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54" y="0"/>
                  </a:cxn>
                  <a:cxn ang="0">
                    <a:pos x="52" y="10"/>
                  </a:cxn>
                  <a:cxn ang="0">
                    <a:pos x="52" y="10"/>
                  </a:cxn>
                  <a:cxn ang="0">
                    <a:pos x="36" y="12"/>
                  </a:cxn>
                  <a:cxn ang="0">
                    <a:pos x="36" y="12"/>
                  </a:cxn>
                </a:cxnLst>
                <a:rect l="0" t="0" r="r" b="b"/>
                <a:pathLst>
                  <a:path w="54" h="82">
                    <a:moveTo>
                      <a:pt x="36" y="12"/>
                    </a:moveTo>
                    <a:lnTo>
                      <a:pt x="36" y="12"/>
                    </a:lnTo>
                    <a:lnTo>
                      <a:pt x="28" y="14"/>
                    </a:lnTo>
                    <a:lnTo>
                      <a:pt x="20" y="18"/>
                    </a:lnTo>
                    <a:lnTo>
                      <a:pt x="12" y="82"/>
                    </a:lnTo>
                    <a:lnTo>
                      <a:pt x="0" y="82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36" y="1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79"/>
              <p:cNvSpPr>
                <a:spLocks/>
              </p:cNvSpPr>
              <p:nvPr/>
            </p:nvSpPr>
            <p:spPr bwMode="auto">
              <a:xfrm>
                <a:off x="8614556" y="851996"/>
                <a:ext cx="49025" cy="74827"/>
              </a:xfrm>
              <a:custGeom>
                <a:avLst/>
                <a:gdLst/>
                <a:ahLst/>
                <a:cxnLst>
                  <a:cxn ang="0">
                    <a:pos x="54" y="116"/>
                  </a:cxn>
                  <a:cxn ang="0">
                    <a:pos x="18" y="72"/>
                  </a:cxn>
                  <a:cxn ang="0">
                    <a:pos x="12" y="116"/>
                  </a:cxn>
                  <a:cxn ang="0">
                    <a:pos x="0" y="116"/>
                  </a:cxn>
                  <a:cxn ang="0">
                    <a:pos x="14" y="0"/>
                  </a:cxn>
                  <a:cxn ang="0">
                    <a:pos x="26" y="0"/>
                  </a:cxn>
                  <a:cxn ang="0">
                    <a:pos x="18" y="70"/>
                  </a:cxn>
                  <a:cxn ang="0">
                    <a:pos x="60" y="34"/>
                  </a:cxn>
                  <a:cxn ang="0">
                    <a:pos x="76" y="34"/>
                  </a:cxn>
                  <a:cxn ang="0">
                    <a:pos x="32" y="70"/>
                  </a:cxn>
                  <a:cxn ang="0">
                    <a:pos x="70" y="116"/>
                  </a:cxn>
                  <a:cxn ang="0">
                    <a:pos x="54" y="116"/>
                  </a:cxn>
                </a:cxnLst>
                <a:rect l="0" t="0" r="r" b="b"/>
                <a:pathLst>
                  <a:path w="76" h="116">
                    <a:moveTo>
                      <a:pt x="54" y="116"/>
                    </a:moveTo>
                    <a:lnTo>
                      <a:pt x="18" y="72"/>
                    </a:lnTo>
                    <a:lnTo>
                      <a:pt x="12" y="116"/>
                    </a:lnTo>
                    <a:lnTo>
                      <a:pt x="0" y="116"/>
                    </a:lnTo>
                    <a:lnTo>
                      <a:pt x="14" y="0"/>
                    </a:lnTo>
                    <a:lnTo>
                      <a:pt x="26" y="0"/>
                    </a:lnTo>
                    <a:lnTo>
                      <a:pt x="18" y="70"/>
                    </a:lnTo>
                    <a:lnTo>
                      <a:pt x="60" y="34"/>
                    </a:lnTo>
                    <a:lnTo>
                      <a:pt x="76" y="34"/>
                    </a:lnTo>
                    <a:lnTo>
                      <a:pt x="32" y="70"/>
                    </a:lnTo>
                    <a:lnTo>
                      <a:pt x="70" y="116"/>
                    </a:lnTo>
                    <a:lnTo>
                      <a:pt x="54" y="1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0"/>
              <p:cNvSpPr>
                <a:spLocks/>
              </p:cNvSpPr>
              <p:nvPr/>
            </p:nvSpPr>
            <p:spPr bwMode="auto">
              <a:xfrm>
                <a:off x="8672612" y="855866"/>
                <a:ext cx="14191" cy="23222"/>
              </a:xfrm>
              <a:custGeom>
                <a:avLst/>
                <a:gdLst/>
                <a:ahLst/>
                <a:cxnLst>
                  <a:cxn ang="0">
                    <a:pos x="8" y="36"/>
                  </a:cxn>
                  <a:cxn ang="0">
                    <a:pos x="0" y="36"/>
                  </a:cxn>
                  <a:cxn ang="0">
                    <a:pos x="6" y="0"/>
                  </a:cxn>
                  <a:cxn ang="0">
                    <a:pos x="22" y="0"/>
                  </a:cxn>
                  <a:cxn ang="0">
                    <a:pos x="8" y="36"/>
                  </a:cxn>
                </a:cxnLst>
                <a:rect l="0" t="0" r="r" b="b"/>
                <a:pathLst>
                  <a:path w="22" h="36">
                    <a:moveTo>
                      <a:pt x="8" y="36"/>
                    </a:moveTo>
                    <a:lnTo>
                      <a:pt x="0" y="36"/>
                    </a:lnTo>
                    <a:lnTo>
                      <a:pt x="6" y="0"/>
                    </a:lnTo>
                    <a:lnTo>
                      <a:pt x="22" y="0"/>
                    </a:lnTo>
                    <a:lnTo>
                      <a:pt x="8" y="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1"/>
              <p:cNvSpPr>
                <a:spLocks/>
              </p:cNvSpPr>
              <p:nvPr/>
            </p:nvSpPr>
            <p:spPr bwMode="auto">
              <a:xfrm>
                <a:off x="8691963" y="872638"/>
                <a:ext cx="42574" cy="55475"/>
              </a:xfrm>
              <a:custGeom>
                <a:avLst/>
                <a:gdLst/>
                <a:ahLst/>
                <a:cxnLst>
                  <a:cxn ang="0">
                    <a:pos x="64" y="60"/>
                  </a:cxn>
                  <a:cxn ang="0">
                    <a:pos x="54" y="78"/>
                  </a:cxn>
                  <a:cxn ang="0">
                    <a:pos x="48" y="82"/>
                  </a:cxn>
                  <a:cxn ang="0">
                    <a:pos x="26" y="86"/>
                  </a:cxn>
                  <a:cxn ang="0">
                    <a:pos x="12" y="84"/>
                  </a:cxn>
                  <a:cxn ang="0">
                    <a:pos x="0" y="82"/>
                  </a:cxn>
                  <a:cxn ang="0">
                    <a:pos x="2" y="74"/>
                  </a:cxn>
                  <a:cxn ang="0">
                    <a:pos x="12" y="76"/>
                  </a:cxn>
                  <a:cxn ang="0">
                    <a:pos x="24" y="76"/>
                  </a:cxn>
                  <a:cxn ang="0">
                    <a:pos x="34" y="76"/>
                  </a:cxn>
                  <a:cxn ang="0">
                    <a:pos x="42" y="74"/>
                  </a:cxn>
                  <a:cxn ang="0">
                    <a:pos x="48" y="70"/>
                  </a:cxn>
                  <a:cxn ang="0">
                    <a:pos x="52" y="62"/>
                  </a:cxn>
                  <a:cxn ang="0">
                    <a:pos x="52" y="58"/>
                  </a:cxn>
                  <a:cxn ang="0">
                    <a:pos x="50" y="54"/>
                  </a:cxn>
                  <a:cxn ang="0">
                    <a:pos x="44" y="50"/>
                  </a:cxn>
                  <a:cxn ang="0">
                    <a:pos x="36" y="48"/>
                  </a:cxn>
                  <a:cxn ang="0">
                    <a:pos x="28" y="46"/>
                  </a:cxn>
                  <a:cxn ang="0">
                    <a:pos x="20" y="44"/>
                  </a:cxn>
                  <a:cxn ang="0">
                    <a:pos x="12" y="40"/>
                  </a:cxn>
                  <a:cxn ang="0">
                    <a:pos x="8" y="34"/>
                  </a:cxn>
                  <a:cxn ang="0">
                    <a:pos x="8" y="24"/>
                  </a:cxn>
                  <a:cxn ang="0">
                    <a:pos x="12" y="12"/>
                  </a:cxn>
                  <a:cxn ang="0">
                    <a:pos x="20" y="6"/>
                  </a:cxn>
                  <a:cxn ang="0">
                    <a:pos x="30" y="2"/>
                  </a:cxn>
                  <a:cxn ang="0">
                    <a:pos x="42" y="0"/>
                  </a:cxn>
                  <a:cxn ang="0">
                    <a:pos x="56" y="2"/>
                  </a:cxn>
                  <a:cxn ang="0">
                    <a:pos x="66" y="2"/>
                  </a:cxn>
                  <a:cxn ang="0">
                    <a:pos x="64" y="12"/>
                  </a:cxn>
                  <a:cxn ang="0">
                    <a:pos x="56" y="10"/>
                  </a:cxn>
                  <a:cxn ang="0">
                    <a:pos x="44" y="10"/>
                  </a:cxn>
                  <a:cxn ang="0">
                    <a:pos x="36" y="10"/>
                  </a:cxn>
                  <a:cxn ang="0">
                    <a:pos x="28" y="12"/>
                  </a:cxn>
                  <a:cxn ang="0">
                    <a:pos x="22" y="16"/>
                  </a:cxn>
                  <a:cxn ang="0">
                    <a:pos x="20" y="22"/>
                  </a:cxn>
                  <a:cxn ang="0">
                    <a:pos x="20" y="26"/>
                  </a:cxn>
                  <a:cxn ang="0">
                    <a:pos x="20" y="28"/>
                  </a:cxn>
                  <a:cxn ang="0">
                    <a:pos x="26" y="32"/>
                  </a:cxn>
                  <a:cxn ang="0">
                    <a:pos x="32" y="36"/>
                  </a:cxn>
                  <a:cxn ang="0">
                    <a:pos x="38" y="36"/>
                  </a:cxn>
                  <a:cxn ang="0">
                    <a:pos x="48" y="38"/>
                  </a:cxn>
                  <a:cxn ang="0">
                    <a:pos x="56" y="42"/>
                  </a:cxn>
                  <a:cxn ang="0">
                    <a:pos x="62" y="50"/>
                  </a:cxn>
                  <a:cxn ang="0">
                    <a:pos x="64" y="60"/>
                  </a:cxn>
                </a:cxnLst>
                <a:rect l="0" t="0" r="r" b="b"/>
                <a:pathLst>
                  <a:path w="66" h="86">
                    <a:moveTo>
                      <a:pt x="64" y="60"/>
                    </a:moveTo>
                    <a:lnTo>
                      <a:pt x="64" y="60"/>
                    </a:lnTo>
                    <a:lnTo>
                      <a:pt x="60" y="70"/>
                    </a:lnTo>
                    <a:lnTo>
                      <a:pt x="54" y="78"/>
                    </a:lnTo>
                    <a:lnTo>
                      <a:pt x="54" y="78"/>
                    </a:lnTo>
                    <a:lnTo>
                      <a:pt x="48" y="82"/>
                    </a:lnTo>
                    <a:lnTo>
                      <a:pt x="42" y="84"/>
                    </a:lnTo>
                    <a:lnTo>
                      <a:pt x="26" y="86"/>
                    </a:lnTo>
                    <a:lnTo>
                      <a:pt x="26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0" y="82"/>
                    </a:lnTo>
                    <a:lnTo>
                      <a:pt x="2" y="74"/>
                    </a:lnTo>
                    <a:lnTo>
                      <a:pt x="2" y="74"/>
                    </a:lnTo>
                    <a:lnTo>
                      <a:pt x="12" y="76"/>
                    </a:lnTo>
                    <a:lnTo>
                      <a:pt x="12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48" y="70"/>
                    </a:lnTo>
                    <a:lnTo>
                      <a:pt x="48" y="70"/>
                    </a:lnTo>
                    <a:lnTo>
                      <a:pt x="50" y="66"/>
                    </a:lnTo>
                    <a:lnTo>
                      <a:pt x="52" y="62"/>
                    </a:lnTo>
                    <a:lnTo>
                      <a:pt x="52" y="62"/>
                    </a:lnTo>
                    <a:lnTo>
                      <a:pt x="52" y="58"/>
                    </a:lnTo>
                    <a:lnTo>
                      <a:pt x="50" y="54"/>
                    </a:lnTo>
                    <a:lnTo>
                      <a:pt x="50" y="54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12" y="40"/>
                    </a:lnTo>
                    <a:lnTo>
                      <a:pt x="12" y="40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18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66" y="2"/>
                    </a:lnTo>
                    <a:lnTo>
                      <a:pt x="64" y="12"/>
                    </a:lnTo>
                    <a:lnTo>
                      <a:pt x="64" y="12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20" y="18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6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32"/>
                    </a:lnTo>
                    <a:lnTo>
                      <a:pt x="26" y="32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56" y="42"/>
                    </a:lnTo>
                    <a:lnTo>
                      <a:pt x="56" y="42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4"/>
                    </a:lnTo>
                    <a:lnTo>
                      <a:pt x="64" y="60"/>
                    </a:lnTo>
                    <a:lnTo>
                      <a:pt x="64" y="6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2"/>
              <p:cNvSpPr>
                <a:spLocks/>
              </p:cNvSpPr>
              <p:nvPr/>
            </p:nvSpPr>
            <p:spPr bwMode="auto">
              <a:xfrm>
                <a:off x="8778401" y="857157"/>
                <a:ext cx="50315" cy="69666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14" y="0"/>
                  </a:cxn>
                  <a:cxn ang="0">
                    <a:pos x="78" y="0"/>
                  </a:cxn>
                  <a:cxn ang="0">
                    <a:pos x="76" y="8"/>
                  </a:cxn>
                  <a:cxn ang="0">
                    <a:pos x="24" y="8"/>
                  </a:cxn>
                  <a:cxn ang="0">
                    <a:pos x="20" y="48"/>
                  </a:cxn>
                  <a:cxn ang="0">
                    <a:pos x="60" y="48"/>
                  </a:cxn>
                  <a:cxn ang="0">
                    <a:pos x="58" y="56"/>
                  </a:cxn>
                  <a:cxn ang="0">
                    <a:pos x="20" y="56"/>
                  </a:cxn>
                  <a:cxn ang="0">
                    <a:pos x="14" y="98"/>
                  </a:cxn>
                  <a:cxn ang="0">
                    <a:pos x="66" y="98"/>
                  </a:cxn>
                  <a:cxn ang="0">
                    <a:pos x="66" y="108"/>
                  </a:cxn>
                  <a:cxn ang="0">
                    <a:pos x="0" y="108"/>
                  </a:cxn>
                </a:cxnLst>
                <a:rect l="0" t="0" r="r" b="b"/>
                <a:pathLst>
                  <a:path w="78" h="108">
                    <a:moveTo>
                      <a:pt x="0" y="108"/>
                    </a:moveTo>
                    <a:lnTo>
                      <a:pt x="14" y="0"/>
                    </a:lnTo>
                    <a:lnTo>
                      <a:pt x="78" y="0"/>
                    </a:lnTo>
                    <a:lnTo>
                      <a:pt x="76" y="8"/>
                    </a:lnTo>
                    <a:lnTo>
                      <a:pt x="24" y="8"/>
                    </a:lnTo>
                    <a:lnTo>
                      <a:pt x="20" y="48"/>
                    </a:lnTo>
                    <a:lnTo>
                      <a:pt x="60" y="48"/>
                    </a:lnTo>
                    <a:lnTo>
                      <a:pt x="58" y="56"/>
                    </a:lnTo>
                    <a:lnTo>
                      <a:pt x="20" y="56"/>
                    </a:lnTo>
                    <a:lnTo>
                      <a:pt x="14" y="98"/>
                    </a:lnTo>
                    <a:lnTo>
                      <a:pt x="66" y="98"/>
                    </a:lnTo>
                    <a:lnTo>
                      <a:pt x="66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3"/>
              <p:cNvSpPr>
                <a:spLocks noEditPoints="1"/>
              </p:cNvSpPr>
              <p:nvPr/>
            </p:nvSpPr>
            <p:spPr bwMode="auto">
              <a:xfrm>
                <a:off x="8831296" y="851993"/>
                <a:ext cx="51605" cy="76117"/>
              </a:xfrm>
              <a:custGeom>
                <a:avLst/>
                <a:gdLst/>
                <a:ahLst/>
                <a:cxnLst>
                  <a:cxn ang="0">
                    <a:pos x="66" y="114"/>
                  </a:cxn>
                  <a:cxn ang="0">
                    <a:pos x="60" y="116"/>
                  </a:cxn>
                  <a:cxn ang="0">
                    <a:pos x="54" y="116"/>
                  </a:cxn>
                  <a:cxn ang="0">
                    <a:pos x="46" y="118"/>
                  </a:cxn>
                  <a:cxn ang="0">
                    <a:pos x="38" y="118"/>
                  </a:cxn>
                  <a:cxn ang="0">
                    <a:pos x="22" y="114"/>
                  </a:cxn>
                  <a:cxn ang="0">
                    <a:pos x="14" y="112"/>
                  </a:cxn>
                  <a:cxn ang="0">
                    <a:pos x="8" y="106"/>
                  </a:cxn>
                  <a:cxn ang="0">
                    <a:pos x="2" y="94"/>
                  </a:cxn>
                  <a:cxn ang="0">
                    <a:pos x="0" y="86"/>
                  </a:cxn>
                  <a:cxn ang="0">
                    <a:pos x="0" y="76"/>
                  </a:cxn>
                  <a:cxn ang="0">
                    <a:pos x="4" y="58"/>
                  </a:cxn>
                  <a:cxn ang="0">
                    <a:pos x="10" y="50"/>
                  </a:cxn>
                  <a:cxn ang="0">
                    <a:pos x="14" y="44"/>
                  </a:cxn>
                  <a:cxn ang="0">
                    <a:pos x="28" y="36"/>
                  </a:cxn>
                  <a:cxn ang="0">
                    <a:pos x="36" y="34"/>
                  </a:cxn>
                  <a:cxn ang="0">
                    <a:pos x="44" y="32"/>
                  </a:cxn>
                  <a:cxn ang="0">
                    <a:pos x="52" y="34"/>
                  </a:cxn>
                  <a:cxn ang="0">
                    <a:pos x="68" y="0"/>
                  </a:cxn>
                  <a:cxn ang="0">
                    <a:pos x="80" y="0"/>
                  </a:cxn>
                  <a:cxn ang="0">
                    <a:pos x="78" y="16"/>
                  </a:cxn>
                  <a:cxn ang="0">
                    <a:pos x="76" y="38"/>
                  </a:cxn>
                  <a:cxn ang="0">
                    <a:pos x="72" y="62"/>
                  </a:cxn>
                  <a:cxn ang="0">
                    <a:pos x="70" y="84"/>
                  </a:cxn>
                  <a:cxn ang="0">
                    <a:pos x="68" y="102"/>
                  </a:cxn>
                  <a:cxn ang="0">
                    <a:pos x="66" y="114"/>
                  </a:cxn>
                  <a:cxn ang="0">
                    <a:pos x="64" y="44"/>
                  </a:cxn>
                  <a:cxn ang="0">
                    <a:pos x="54" y="42"/>
                  </a:cxn>
                  <a:cxn ang="0">
                    <a:pos x="48" y="42"/>
                  </a:cxn>
                  <a:cxn ang="0">
                    <a:pos x="28" y="46"/>
                  </a:cxn>
                  <a:cxn ang="0">
                    <a:pos x="24" y="50"/>
                  </a:cxn>
                  <a:cxn ang="0">
                    <a:pos x="16" y="60"/>
                  </a:cxn>
                  <a:cxn ang="0">
                    <a:pos x="14" y="76"/>
                  </a:cxn>
                  <a:cxn ang="0">
                    <a:pos x="14" y="88"/>
                  </a:cxn>
                  <a:cxn ang="0">
                    <a:pos x="18" y="100"/>
                  </a:cxn>
                  <a:cxn ang="0">
                    <a:pos x="22" y="104"/>
                  </a:cxn>
                  <a:cxn ang="0">
                    <a:pos x="28" y="106"/>
                  </a:cxn>
                  <a:cxn ang="0">
                    <a:pos x="40" y="108"/>
                  </a:cxn>
                  <a:cxn ang="0">
                    <a:pos x="46" y="108"/>
                  </a:cxn>
                  <a:cxn ang="0">
                    <a:pos x="56" y="108"/>
                  </a:cxn>
                </a:cxnLst>
                <a:rect l="0" t="0" r="r" b="b"/>
                <a:pathLst>
                  <a:path w="80" h="118">
                    <a:moveTo>
                      <a:pt x="66" y="114"/>
                    </a:moveTo>
                    <a:lnTo>
                      <a:pt x="66" y="114"/>
                    </a:lnTo>
                    <a:lnTo>
                      <a:pt x="60" y="116"/>
                    </a:lnTo>
                    <a:lnTo>
                      <a:pt x="60" y="116"/>
                    </a:lnTo>
                    <a:lnTo>
                      <a:pt x="54" y="116"/>
                    </a:lnTo>
                    <a:lnTo>
                      <a:pt x="54" y="116"/>
                    </a:lnTo>
                    <a:lnTo>
                      <a:pt x="46" y="118"/>
                    </a:lnTo>
                    <a:lnTo>
                      <a:pt x="46" y="118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0" y="116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14" y="112"/>
                    </a:lnTo>
                    <a:lnTo>
                      <a:pt x="8" y="106"/>
                    </a:lnTo>
                    <a:lnTo>
                      <a:pt x="8" y="106"/>
                    </a:lnTo>
                    <a:lnTo>
                      <a:pt x="4" y="100"/>
                    </a:lnTo>
                    <a:lnTo>
                      <a:pt x="2" y="94"/>
                    </a:lnTo>
                    <a:lnTo>
                      <a:pt x="2" y="94"/>
                    </a:lnTo>
                    <a:lnTo>
                      <a:pt x="0" y="86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2" y="66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10" y="50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20" y="40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36" y="34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64" y="34"/>
                    </a:lnTo>
                    <a:lnTo>
                      <a:pt x="68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8" y="16"/>
                    </a:lnTo>
                    <a:lnTo>
                      <a:pt x="78" y="16"/>
                    </a:lnTo>
                    <a:lnTo>
                      <a:pt x="76" y="38"/>
                    </a:lnTo>
                    <a:lnTo>
                      <a:pt x="76" y="38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70" y="84"/>
                    </a:lnTo>
                    <a:lnTo>
                      <a:pt x="70" y="84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6" y="114"/>
                    </a:lnTo>
                    <a:lnTo>
                      <a:pt x="66" y="114"/>
                    </a:lnTo>
                    <a:close/>
                    <a:moveTo>
                      <a:pt x="64" y="44"/>
                    </a:moveTo>
                    <a:lnTo>
                      <a:pt x="64" y="4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48" y="42"/>
                    </a:lnTo>
                    <a:lnTo>
                      <a:pt x="48" y="42"/>
                    </a:lnTo>
                    <a:lnTo>
                      <a:pt x="34" y="44"/>
                    </a:lnTo>
                    <a:lnTo>
                      <a:pt x="28" y="46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20" y="54"/>
                    </a:lnTo>
                    <a:lnTo>
                      <a:pt x="16" y="60"/>
                    </a:lnTo>
                    <a:lnTo>
                      <a:pt x="14" y="76"/>
                    </a:lnTo>
                    <a:lnTo>
                      <a:pt x="14" y="76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6" y="94"/>
                    </a:lnTo>
                    <a:lnTo>
                      <a:pt x="18" y="100"/>
                    </a:lnTo>
                    <a:lnTo>
                      <a:pt x="18" y="100"/>
                    </a:lnTo>
                    <a:lnTo>
                      <a:pt x="22" y="104"/>
                    </a:lnTo>
                    <a:lnTo>
                      <a:pt x="28" y="106"/>
                    </a:lnTo>
                    <a:lnTo>
                      <a:pt x="28" y="106"/>
                    </a:lnTo>
                    <a:lnTo>
                      <a:pt x="32" y="108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8"/>
                    </a:lnTo>
                    <a:lnTo>
                      <a:pt x="64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4"/>
              <p:cNvSpPr>
                <a:spLocks noEditPoints="1"/>
              </p:cNvSpPr>
              <p:nvPr/>
            </p:nvSpPr>
            <p:spPr bwMode="auto">
              <a:xfrm>
                <a:off x="8889351" y="872641"/>
                <a:ext cx="55475" cy="76117"/>
              </a:xfrm>
              <a:custGeom>
                <a:avLst/>
                <a:gdLst/>
                <a:ahLst/>
                <a:cxnLst>
                  <a:cxn ang="0">
                    <a:pos x="64" y="8"/>
                  </a:cxn>
                  <a:cxn ang="0">
                    <a:pos x="70" y="16"/>
                  </a:cxn>
                  <a:cxn ang="0">
                    <a:pos x="72" y="28"/>
                  </a:cxn>
                  <a:cxn ang="0">
                    <a:pos x="68" y="40"/>
                  </a:cxn>
                  <a:cxn ang="0">
                    <a:pos x="60" y="50"/>
                  </a:cxn>
                  <a:cxn ang="0">
                    <a:pos x="48" y="54"/>
                  </a:cxn>
                  <a:cxn ang="0">
                    <a:pos x="30" y="56"/>
                  </a:cxn>
                  <a:cxn ang="0">
                    <a:pos x="26" y="56"/>
                  </a:cxn>
                  <a:cxn ang="0">
                    <a:pos x="16" y="64"/>
                  </a:cxn>
                  <a:cxn ang="0">
                    <a:pos x="16" y="70"/>
                  </a:cxn>
                  <a:cxn ang="0">
                    <a:pos x="26" y="74"/>
                  </a:cxn>
                  <a:cxn ang="0">
                    <a:pos x="36" y="76"/>
                  </a:cxn>
                  <a:cxn ang="0">
                    <a:pos x="54" y="76"/>
                  </a:cxn>
                  <a:cxn ang="0">
                    <a:pos x="64" y="78"/>
                  </a:cxn>
                  <a:cxn ang="0">
                    <a:pos x="72" y="82"/>
                  </a:cxn>
                  <a:cxn ang="0">
                    <a:pos x="74" y="92"/>
                  </a:cxn>
                  <a:cxn ang="0">
                    <a:pos x="68" y="106"/>
                  </a:cxn>
                  <a:cxn ang="0">
                    <a:pos x="56" y="114"/>
                  </a:cxn>
                  <a:cxn ang="0">
                    <a:pos x="30" y="118"/>
                  </a:cxn>
                  <a:cxn ang="0">
                    <a:pos x="14" y="118"/>
                  </a:cxn>
                  <a:cxn ang="0">
                    <a:pos x="2" y="106"/>
                  </a:cxn>
                  <a:cxn ang="0">
                    <a:pos x="28" y="110"/>
                  </a:cxn>
                  <a:cxn ang="0">
                    <a:pos x="36" y="110"/>
                  </a:cxn>
                  <a:cxn ang="0">
                    <a:pos x="56" y="102"/>
                  </a:cxn>
                  <a:cxn ang="0">
                    <a:pos x="60" y="96"/>
                  </a:cxn>
                  <a:cxn ang="0">
                    <a:pos x="58" y="90"/>
                  </a:cxn>
                  <a:cxn ang="0">
                    <a:pos x="48" y="86"/>
                  </a:cxn>
                  <a:cxn ang="0">
                    <a:pos x="40" y="86"/>
                  </a:cxn>
                  <a:cxn ang="0">
                    <a:pos x="28" y="86"/>
                  </a:cxn>
                  <a:cxn ang="0">
                    <a:pos x="20" y="86"/>
                  </a:cxn>
                  <a:cxn ang="0">
                    <a:pos x="4" y="80"/>
                  </a:cxn>
                  <a:cxn ang="0">
                    <a:pos x="2" y="70"/>
                  </a:cxn>
                  <a:cxn ang="0">
                    <a:pos x="8" y="60"/>
                  </a:cxn>
                  <a:cxn ang="0">
                    <a:pos x="18" y="52"/>
                  </a:cxn>
                  <a:cxn ang="0">
                    <a:pos x="8" y="42"/>
                  </a:cxn>
                  <a:cxn ang="0">
                    <a:pos x="4" y="28"/>
                  </a:cxn>
                  <a:cxn ang="0">
                    <a:pos x="10" y="16"/>
                  </a:cxn>
                  <a:cxn ang="0">
                    <a:pos x="18" y="8"/>
                  </a:cxn>
                  <a:cxn ang="0">
                    <a:pos x="42" y="0"/>
                  </a:cxn>
                  <a:cxn ang="0">
                    <a:pos x="48" y="2"/>
                  </a:cxn>
                  <a:cxn ang="0">
                    <a:pos x="86" y="10"/>
                  </a:cxn>
                  <a:cxn ang="0">
                    <a:pos x="74" y="8"/>
                  </a:cxn>
                  <a:cxn ang="0">
                    <a:pos x="60" y="20"/>
                  </a:cxn>
                  <a:cxn ang="0">
                    <a:pos x="50" y="10"/>
                  </a:cxn>
                  <a:cxn ang="0">
                    <a:pos x="34" y="10"/>
                  </a:cxn>
                  <a:cxn ang="0">
                    <a:pos x="22" y="20"/>
                  </a:cxn>
                  <a:cxn ang="0">
                    <a:pos x="20" y="36"/>
                  </a:cxn>
                  <a:cxn ang="0">
                    <a:pos x="28" y="46"/>
                  </a:cxn>
                  <a:cxn ang="0">
                    <a:pos x="46" y="46"/>
                  </a:cxn>
                  <a:cxn ang="0">
                    <a:pos x="60" y="28"/>
                  </a:cxn>
                </a:cxnLst>
                <a:rect l="0" t="0" r="r" b="b"/>
                <a:pathLst>
                  <a:path w="86" h="118">
                    <a:moveTo>
                      <a:pt x="74" y="8"/>
                    </a:moveTo>
                    <a:lnTo>
                      <a:pt x="74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8" y="12"/>
                    </a:lnTo>
                    <a:lnTo>
                      <a:pt x="70" y="16"/>
                    </a:lnTo>
                    <a:lnTo>
                      <a:pt x="70" y="16"/>
                    </a:lnTo>
                    <a:lnTo>
                      <a:pt x="72" y="22"/>
                    </a:lnTo>
                    <a:lnTo>
                      <a:pt x="72" y="28"/>
                    </a:lnTo>
                    <a:lnTo>
                      <a:pt x="72" y="28"/>
                    </a:lnTo>
                    <a:lnTo>
                      <a:pt x="70" y="36"/>
                    </a:lnTo>
                    <a:lnTo>
                      <a:pt x="68" y="40"/>
                    </a:lnTo>
                    <a:lnTo>
                      <a:pt x="68" y="40"/>
                    </a:lnTo>
                    <a:lnTo>
                      <a:pt x="64" y="46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26" y="56"/>
                    </a:lnTo>
                    <a:lnTo>
                      <a:pt x="26" y="56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16" y="64"/>
                    </a:lnTo>
                    <a:lnTo>
                      <a:pt x="16" y="68"/>
                    </a:lnTo>
                    <a:lnTo>
                      <a:pt x="16" y="68"/>
                    </a:lnTo>
                    <a:lnTo>
                      <a:pt x="16" y="70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26" y="74"/>
                    </a:lnTo>
                    <a:lnTo>
                      <a:pt x="26" y="74"/>
                    </a:lnTo>
                    <a:lnTo>
                      <a:pt x="36" y="76"/>
                    </a:lnTo>
                    <a:lnTo>
                      <a:pt x="36" y="76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8"/>
                    </a:lnTo>
                    <a:lnTo>
                      <a:pt x="64" y="78"/>
                    </a:lnTo>
                    <a:lnTo>
                      <a:pt x="68" y="80"/>
                    </a:lnTo>
                    <a:lnTo>
                      <a:pt x="72" y="82"/>
                    </a:lnTo>
                    <a:lnTo>
                      <a:pt x="72" y="82"/>
                    </a:lnTo>
                    <a:lnTo>
                      <a:pt x="74" y="8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2" y="100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62" y="110"/>
                    </a:lnTo>
                    <a:lnTo>
                      <a:pt x="56" y="114"/>
                    </a:lnTo>
                    <a:lnTo>
                      <a:pt x="56" y="114"/>
                    </a:lnTo>
                    <a:lnTo>
                      <a:pt x="42" y="116"/>
                    </a:lnTo>
                    <a:lnTo>
                      <a:pt x="42" y="11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14" y="118"/>
                    </a:lnTo>
                    <a:lnTo>
                      <a:pt x="14" y="118"/>
                    </a:lnTo>
                    <a:lnTo>
                      <a:pt x="0" y="116"/>
                    </a:lnTo>
                    <a:lnTo>
                      <a:pt x="2" y="106"/>
                    </a:lnTo>
                    <a:lnTo>
                      <a:pt x="2" y="106"/>
                    </a:lnTo>
                    <a:lnTo>
                      <a:pt x="14" y="108"/>
                    </a:lnTo>
                    <a:lnTo>
                      <a:pt x="14" y="108"/>
                    </a:lnTo>
                    <a:lnTo>
                      <a:pt x="28" y="110"/>
                    </a:lnTo>
                    <a:lnTo>
                      <a:pt x="28" y="110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46" y="108"/>
                    </a:lnTo>
                    <a:lnTo>
                      <a:pt x="46" y="108"/>
                    </a:lnTo>
                    <a:lnTo>
                      <a:pt x="56" y="102"/>
                    </a:lnTo>
                    <a:lnTo>
                      <a:pt x="56" y="102"/>
                    </a:lnTo>
                    <a:lnTo>
                      <a:pt x="58" y="100"/>
                    </a:lnTo>
                    <a:lnTo>
                      <a:pt x="60" y="96"/>
                    </a:lnTo>
                    <a:lnTo>
                      <a:pt x="60" y="96"/>
                    </a:lnTo>
                    <a:lnTo>
                      <a:pt x="58" y="90"/>
                    </a:lnTo>
                    <a:lnTo>
                      <a:pt x="58" y="90"/>
                    </a:lnTo>
                    <a:lnTo>
                      <a:pt x="54" y="88"/>
                    </a:lnTo>
                    <a:lnTo>
                      <a:pt x="54" y="88"/>
                    </a:lnTo>
                    <a:lnTo>
                      <a:pt x="48" y="86"/>
                    </a:lnTo>
                    <a:lnTo>
                      <a:pt x="48" y="86"/>
                    </a:lnTo>
                    <a:lnTo>
                      <a:pt x="40" y="86"/>
                    </a:lnTo>
                    <a:lnTo>
                      <a:pt x="40" y="86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28" y="86"/>
                    </a:lnTo>
                    <a:lnTo>
                      <a:pt x="28" y="86"/>
                    </a:lnTo>
                    <a:lnTo>
                      <a:pt x="20" y="86"/>
                    </a:lnTo>
                    <a:lnTo>
                      <a:pt x="20" y="86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2" y="76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4" y="64"/>
                    </a:lnTo>
                    <a:lnTo>
                      <a:pt x="8" y="60"/>
                    </a:lnTo>
                    <a:lnTo>
                      <a:pt x="8" y="60"/>
                    </a:lnTo>
                    <a:lnTo>
                      <a:pt x="18" y="52"/>
                    </a:lnTo>
                    <a:lnTo>
                      <a:pt x="18" y="52"/>
                    </a:lnTo>
                    <a:lnTo>
                      <a:pt x="12" y="48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4" y="36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4" y="10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4" y="2"/>
                    </a:lnTo>
                    <a:lnTo>
                      <a:pt x="86" y="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74" y="8"/>
                    </a:lnTo>
                    <a:lnTo>
                      <a:pt x="74" y="8"/>
                    </a:lnTo>
                    <a:close/>
                    <a:moveTo>
                      <a:pt x="60" y="28"/>
                    </a:moveTo>
                    <a:lnTo>
                      <a:pt x="60" y="28"/>
                    </a:lnTo>
                    <a:lnTo>
                      <a:pt x="60" y="20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0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26" y="14"/>
                    </a:lnTo>
                    <a:lnTo>
                      <a:pt x="22" y="20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0" y="36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8" y="46"/>
                    </a:lnTo>
                    <a:lnTo>
                      <a:pt x="36" y="48"/>
                    </a:lnTo>
                    <a:lnTo>
                      <a:pt x="36" y="48"/>
                    </a:lnTo>
                    <a:lnTo>
                      <a:pt x="46" y="46"/>
                    </a:lnTo>
                    <a:lnTo>
                      <a:pt x="52" y="42"/>
                    </a:lnTo>
                    <a:lnTo>
                      <a:pt x="58" y="36"/>
                    </a:lnTo>
                    <a:lnTo>
                      <a:pt x="60" y="28"/>
                    </a:lnTo>
                    <a:lnTo>
                      <a:pt x="60" y="2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5"/>
              <p:cNvSpPr>
                <a:spLocks noEditPoints="1"/>
              </p:cNvSpPr>
              <p:nvPr/>
            </p:nvSpPr>
            <p:spPr bwMode="auto">
              <a:xfrm>
                <a:off x="8948699" y="872638"/>
                <a:ext cx="49025" cy="55475"/>
              </a:xfrm>
              <a:custGeom>
                <a:avLst/>
                <a:gdLst/>
                <a:ahLst/>
                <a:cxnLst>
                  <a:cxn ang="0">
                    <a:pos x="12" y="46"/>
                  </a:cxn>
                  <a:cxn ang="0">
                    <a:pos x="16" y="64"/>
                  </a:cxn>
                  <a:cxn ang="0">
                    <a:pos x="18" y="70"/>
                  </a:cxn>
                  <a:cxn ang="0">
                    <a:pos x="24" y="72"/>
                  </a:cxn>
                  <a:cxn ang="0">
                    <a:pos x="34" y="76"/>
                  </a:cxn>
                  <a:cxn ang="0">
                    <a:pos x="44" y="78"/>
                  </a:cxn>
                  <a:cxn ang="0">
                    <a:pos x="54" y="76"/>
                  </a:cxn>
                  <a:cxn ang="0">
                    <a:pos x="64" y="74"/>
                  </a:cxn>
                  <a:cxn ang="0">
                    <a:pos x="64" y="82"/>
                  </a:cxn>
                  <a:cxn ang="0">
                    <a:pos x="50" y="86"/>
                  </a:cxn>
                  <a:cxn ang="0">
                    <a:pos x="38" y="86"/>
                  </a:cxn>
                  <a:cxn ang="0">
                    <a:pos x="20" y="82"/>
                  </a:cxn>
                  <a:cxn ang="0">
                    <a:pos x="8" y="74"/>
                  </a:cxn>
                  <a:cxn ang="0">
                    <a:pos x="4" y="68"/>
                  </a:cxn>
                  <a:cxn ang="0">
                    <a:pos x="0" y="52"/>
                  </a:cxn>
                  <a:cxn ang="0">
                    <a:pos x="0" y="42"/>
                  </a:cxn>
                  <a:cxn ang="0">
                    <a:pos x="6" y="22"/>
                  </a:cxn>
                  <a:cxn ang="0">
                    <a:pos x="10" y="16"/>
                  </a:cxn>
                  <a:cxn ang="0">
                    <a:pos x="16" y="10"/>
                  </a:cxn>
                  <a:cxn ang="0">
                    <a:pos x="28" y="2"/>
                  </a:cxn>
                  <a:cxn ang="0">
                    <a:pos x="42" y="0"/>
                  </a:cxn>
                  <a:cxn ang="0">
                    <a:pos x="52" y="2"/>
                  </a:cxn>
                  <a:cxn ang="0">
                    <a:pos x="58" y="4"/>
                  </a:cxn>
                  <a:cxn ang="0">
                    <a:pos x="70" y="12"/>
                  </a:cxn>
                  <a:cxn ang="0">
                    <a:pos x="72" y="18"/>
                  </a:cxn>
                  <a:cxn ang="0">
                    <a:pos x="74" y="26"/>
                  </a:cxn>
                  <a:cxn ang="0">
                    <a:pos x="74" y="44"/>
                  </a:cxn>
                  <a:cxn ang="0">
                    <a:pos x="12" y="46"/>
                  </a:cxn>
                  <a:cxn ang="0">
                    <a:pos x="62" y="26"/>
                  </a:cxn>
                  <a:cxn ang="0">
                    <a:pos x="58" y="18"/>
                  </a:cxn>
                  <a:cxn ang="0">
                    <a:pos x="52" y="10"/>
                  </a:cxn>
                  <a:cxn ang="0">
                    <a:pos x="48" y="10"/>
                  </a:cxn>
                  <a:cxn ang="0">
                    <a:pos x="42" y="8"/>
                  </a:cxn>
                  <a:cxn ang="0">
                    <a:pos x="22" y="16"/>
                  </a:cxn>
                  <a:cxn ang="0">
                    <a:pos x="18" y="26"/>
                  </a:cxn>
                  <a:cxn ang="0">
                    <a:pos x="62" y="38"/>
                  </a:cxn>
                  <a:cxn ang="0">
                    <a:pos x="62" y="26"/>
                  </a:cxn>
                </a:cxnLst>
                <a:rect l="0" t="0" r="r" b="b"/>
                <a:pathLst>
                  <a:path w="76" h="86">
                    <a:moveTo>
                      <a:pt x="12" y="46"/>
                    </a:moveTo>
                    <a:lnTo>
                      <a:pt x="12" y="46"/>
                    </a:lnTo>
                    <a:lnTo>
                      <a:pt x="14" y="56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8" y="70"/>
                    </a:lnTo>
                    <a:lnTo>
                      <a:pt x="24" y="72"/>
                    </a:lnTo>
                    <a:lnTo>
                      <a:pt x="24" y="72"/>
                    </a:lnTo>
                    <a:lnTo>
                      <a:pt x="28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64" y="74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50" y="86"/>
                    </a:lnTo>
                    <a:lnTo>
                      <a:pt x="50" y="86"/>
                    </a:lnTo>
                    <a:lnTo>
                      <a:pt x="38" y="86"/>
                    </a:lnTo>
                    <a:lnTo>
                      <a:pt x="38" y="86"/>
                    </a:lnTo>
                    <a:lnTo>
                      <a:pt x="28" y="84"/>
                    </a:lnTo>
                    <a:lnTo>
                      <a:pt x="20" y="82"/>
                    </a:lnTo>
                    <a:lnTo>
                      <a:pt x="12" y="80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4" y="68"/>
                    </a:lnTo>
                    <a:lnTo>
                      <a:pt x="0" y="60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2" y="3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10" y="16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52" y="2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64" y="8"/>
                    </a:lnTo>
                    <a:lnTo>
                      <a:pt x="70" y="12"/>
                    </a:lnTo>
                    <a:lnTo>
                      <a:pt x="70" y="12"/>
                    </a:lnTo>
                    <a:lnTo>
                      <a:pt x="72" y="18"/>
                    </a:lnTo>
                    <a:lnTo>
                      <a:pt x="74" y="26"/>
                    </a:lnTo>
                    <a:lnTo>
                      <a:pt x="74" y="26"/>
                    </a:lnTo>
                    <a:lnTo>
                      <a:pt x="76" y="34"/>
                    </a:lnTo>
                    <a:lnTo>
                      <a:pt x="74" y="44"/>
                    </a:lnTo>
                    <a:lnTo>
                      <a:pt x="74" y="46"/>
                    </a:lnTo>
                    <a:lnTo>
                      <a:pt x="12" y="46"/>
                    </a:lnTo>
                    <a:close/>
                    <a:moveTo>
                      <a:pt x="62" y="26"/>
                    </a:moveTo>
                    <a:lnTo>
                      <a:pt x="62" y="26"/>
                    </a:lnTo>
                    <a:lnTo>
                      <a:pt x="58" y="18"/>
                    </a:lnTo>
                    <a:lnTo>
                      <a:pt x="58" y="18"/>
                    </a:lnTo>
                    <a:lnTo>
                      <a:pt x="56" y="14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8" y="10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0" y="10"/>
                    </a:lnTo>
                    <a:lnTo>
                      <a:pt x="22" y="16"/>
                    </a:lnTo>
                    <a:lnTo>
                      <a:pt x="22" y="16"/>
                    </a:lnTo>
                    <a:lnTo>
                      <a:pt x="18" y="26"/>
                    </a:lnTo>
                    <a:lnTo>
                      <a:pt x="14" y="38"/>
                    </a:lnTo>
                    <a:lnTo>
                      <a:pt x="62" y="38"/>
                    </a:lnTo>
                    <a:lnTo>
                      <a:pt x="62" y="38"/>
                    </a:lnTo>
                    <a:lnTo>
                      <a:pt x="62" y="26"/>
                    </a:lnTo>
                    <a:lnTo>
                      <a:pt x="62" y="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7668569" y="6598732"/>
            <a:ext cx="1103165" cy="24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Operational WAN</a:t>
            </a:r>
            <a:endParaRPr lang="en-US" sz="11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8726963" y="6583343"/>
            <a:ext cx="367386" cy="27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ctr">
              <a:defRPr/>
            </a:pPr>
            <a:fld id="{1FEB4FD2-243B-450F-B334-AD0C10AF24B3}" type="slidenum">
              <a:rPr lang="en-US" sz="1200" smtClean="0">
                <a:solidFill>
                  <a:schemeClr val="tx1"/>
                </a:solidFill>
                <a:latin typeface="+mj-lt"/>
                <a:cs typeface="Arial" charset="0"/>
              </a:rPr>
              <a:pPr algn="ctr">
                <a:defRPr/>
              </a:pPr>
              <a:t>‹#›</a:t>
            </a:fld>
            <a:endParaRPr lang="en-US" sz="1200" dirty="0">
              <a:solidFill>
                <a:schemeClr val="tx1"/>
              </a:solidFill>
              <a:latin typeface="+mj-lt"/>
              <a:cs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756113" y="6640033"/>
            <a:ext cx="0" cy="13597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099456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95"/>
          <p:cNvGrpSpPr/>
          <p:nvPr/>
        </p:nvGrpSpPr>
        <p:grpSpPr>
          <a:xfrm>
            <a:off x="8003039" y="208227"/>
            <a:ext cx="1033385" cy="740528"/>
            <a:chOff x="987425" y="2282825"/>
            <a:chExt cx="2543175" cy="1822450"/>
          </a:xfrm>
        </p:grpSpPr>
        <p:pic>
          <p:nvPicPr>
            <p:cNvPr id="9" name="Picture 5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87425" y="2282825"/>
              <a:ext cx="2543175" cy="169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Freeform 59"/>
            <p:cNvSpPr>
              <a:spLocks/>
            </p:cNvSpPr>
            <p:nvPr/>
          </p:nvSpPr>
          <p:spPr bwMode="auto">
            <a:xfrm>
              <a:off x="1241425" y="2486025"/>
              <a:ext cx="1993900" cy="1136650"/>
            </a:xfrm>
            <a:custGeom>
              <a:avLst/>
              <a:gdLst/>
              <a:ahLst/>
              <a:cxnLst>
                <a:cxn ang="0">
                  <a:pos x="66" y="70"/>
                </a:cxn>
                <a:cxn ang="0">
                  <a:pos x="0" y="716"/>
                </a:cxn>
                <a:cxn ang="0">
                  <a:pos x="1152" y="650"/>
                </a:cxn>
                <a:cxn ang="0">
                  <a:pos x="1256" y="0"/>
                </a:cxn>
                <a:cxn ang="0">
                  <a:pos x="66" y="70"/>
                </a:cxn>
              </a:cxnLst>
              <a:rect l="0" t="0" r="r" b="b"/>
              <a:pathLst>
                <a:path w="1256" h="716">
                  <a:moveTo>
                    <a:pt x="66" y="70"/>
                  </a:moveTo>
                  <a:lnTo>
                    <a:pt x="0" y="716"/>
                  </a:lnTo>
                  <a:lnTo>
                    <a:pt x="1152" y="650"/>
                  </a:lnTo>
                  <a:lnTo>
                    <a:pt x="1256" y="0"/>
                  </a:lnTo>
                  <a:lnTo>
                    <a:pt x="66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0"/>
            <p:cNvSpPr>
              <a:spLocks/>
            </p:cNvSpPr>
            <p:nvPr/>
          </p:nvSpPr>
          <p:spPr bwMode="auto">
            <a:xfrm>
              <a:off x="1152525" y="2425700"/>
              <a:ext cx="2171700" cy="1241425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1278" y="0"/>
                </a:cxn>
                <a:cxn ang="0">
                  <a:pos x="1278" y="0"/>
                </a:cxn>
                <a:cxn ang="0">
                  <a:pos x="1296" y="2"/>
                </a:cxn>
                <a:cxn ang="0">
                  <a:pos x="1312" y="8"/>
                </a:cxn>
                <a:cxn ang="0">
                  <a:pos x="1328" y="16"/>
                </a:cxn>
                <a:cxn ang="0">
                  <a:pos x="1342" y="28"/>
                </a:cxn>
                <a:cxn ang="0">
                  <a:pos x="1352" y="40"/>
                </a:cxn>
                <a:cxn ang="0">
                  <a:pos x="1360" y="56"/>
                </a:cxn>
                <a:cxn ang="0">
                  <a:pos x="1366" y="72"/>
                </a:cxn>
                <a:cxn ang="0">
                  <a:pos x="1368" y="92"/>
                </a:cxn>
                <a:cxn ang="0">
                  <a:pos x="1368" y="692"/>
                </a:cxn>
                <a:cxn ang="0">
                  <a:pos x="1368" y="692"/>
                </a:cxn>
                <a:cxn ang="0">
                  <a:pos x="1366" y="710"/>
                </a:cxn>
                <a:cxn ang="0">
                  <a:pos x="1360" y="726"/>
                </a:cxn>
                <a:cxn ang="0">
                  <a:pos x="1352" y="742"/>
                </a:cxn>
                <a:cxn ang="0">
                  <a:pos x="1342" y="756"/>
                </a:cxn>
                <a:cxn ang="0">
                  <a:pos x="1328" y="766"/>
                </a:cxn>
                <a:cxn ang="0">
                  <a:pos x="1312" y="776"/>
                </a:cxn>
                <a:cxn ang="0">
                  <a:pos x="1296" y="780"/>
                </a:cxn>
                <a:cxn ang="0">
                  <a:pos x="1278" y="782"/>
                </a:cxn>
                <a:cxn ang="0">
                  <a:pos x="90" y="782"/>
                </a:cxn>
                <a:cxn ang="0">
                  <a:pos x="90" y="782"/>
                </a:cxn>
                <a:cxn ang="0">
                  <a:pos x="72" y="780"/>
                </a:cxn>
                <a:cxn ang="0">
                  <a:pos x="54" y="776"/>
                </a:cxn>
                <a:cxn ang="0">
                  <a:pos x="40" y="766"/>
                </a:cxn>
                <a:cxn ang="0">
                  <a:pos x="26" y="756"/>
                </a:cxn>
                <a:cxn ang="0">
                  <a:pos x="14" y="742"/>
                </a:cxn>
                <a:cxn ang="0">
                  <a:pos x="6" y="726"/>
                </a:cxn>
                <a:cxn ang="0">
                  <a:pos x="2" y="710"/>
                </a:cxn>
                <a:cxn ang="0">
                  <a:pos x="0" y="692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2" y="72"/>
                </a:cxn>
                <a:cxn ang="0">
                  <a:pos x="6" y="56"/>
                </a:cxn>
                <a:cxn ang="0">
                  <a:pos x="14" y="40"/>
                </a:cxn>
                <a:cxn ang="0">
                  <a:pos x="26" y="28"/>
                </a:cxn>
                <a:cxn ang="0">
                  <a:pos x="40" y="16"/>
                </a:cxn>
                <a:cxn ang="0">
                  <a:pos x="54" y="8"/>
                </a:cxn>
                <a:cxn ang="0">
                  <a:pos x="72" y="2"/>
                </a:cxn>
                <a:cxn ang="0">
                  <a:pos x="90" y="0"/>
                </a:cxn>
                <a:cxn ang="0">
                  <a:pos x="90" y="0"/>
                </a:cxn>
              </a:cxnLst>
              <a:rect l="0" t="0" r="r" b="b"/>
              <a:pathLst>
                <a:path w="1368" h="782">
                  <a:moveTo>
                    <a:pt x="90" y="0"/>
                  </a:moveTo>
                  <a:lnTo>
                    <a:pt x="1278" y="0"/>
                  </a:lnTo>
                  <a:lnTo>
                    <a:pt x="1278" y="0"/>
                  </a:lnTo>
                  <a:lnTo>
                    <a:pt x="1296" y="2"/>
                  </a:lnTo>
                  <a:lnTo>
                    <a:pt x="1312" y="8"/>
                  </a:lnTo>
                  <a:lnTo>
                    <a:pt x="1328" y="16"/>
                  </a:lnTo>
                  <a:lnTo>
                    <a:pt x="1342" y="28"/>
                  </a:lnTo>
                  <a:lnTo>
                    <a:pt x="1352" y="40"/>
                  </a:lnTo>
                  <a:lnTo>
                    <a:pt x="1360" y="56"/>
                  </a:lnTo>
                  <a:lnTo>
                    <a:pt x="1366" y="72"/>
                  </a:lnTo>
                  <a:lnTo>
                    <a:pt x="1368" y="92"/>
                  </a:lnTo>
                  <a:lnTo>
                    <a:pt x="1368" y="692"/>
                  </a:lnTo>
                  <a:lnTo>
                    <a:pt x="1368" y="692"/>
                  </a:lnTo>
                  <a:lnTo>
                    <a:pt x="1366" y="710"/>
                  </a:lnTo>
                  <a:lnTo>
                    <a:pt x="1360" y="726"/>
                  </a:lnTo>
                  <a:lnTo>
                    <a:pt x="1352" y="742"/>
                  </a:lnTo>
                  <a:lnTo>
                    <a:pt x="1342" y="756"/>
                  </a:lnTo>
                  <a:lnTo>
                    <a:pt x="1328" y="766"/>
                  </a:lnTo>
                  <a:lnTo>
                    <a:pt x="1312" y="776"/>
                  </a:lnTo>
                  <a:lnTo>
                    <a:pt x="1296" y="780"/>
                  </a:lnTo>
                  <a:lnTo>
                    <a:pt x="1278" y="782"/>
                  </a:lnTo>
                  <a:lnTo>
                    <a:pt x="90" y="782"/>
                  </a:lnTo>
                  <a:lnTo>
                    <a:pt x="90" y="782"/>
                  </a:lnTo>
                  <a:lnTo>
                    <a:pt x="72" y="780"/>
                  </a:lnTo>
                  <a:lnTo>
                    <a:pt x="54" y="776"/>
                  </a:lnTo>
                  <a:lnTo>
                    <a:pt x="40" y="766"/>
                  </a:lnTo>
                  <a:lnTo>
                    <a:pt x="26" y="756"/>
                  </a:lnTo>
                  <a:lnTo>
                    <a:pt x="14" y="742"/>
                  </a:lnTo>
                  <a:lnTo>
                    <a:pt x="6" y="726"/>
                  </a:lnTo>
                  <a:lnTo>
                    <a:pt x="2" y="710"/>
                  </a:lnTo>
                  <a:lnTo>
                    <a:pt x="0" y="692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72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8"/>
                  </a:lnTo>
                  <a:lnTo>
                    <a:pt x="40" y="16"/>
                  </a:lnTo>
                  <a:lnTo>
                    <a:pt x="54" y="8"/>
                  </a:lnTo>
                  <a:lnTo>
                    <a:pt x="72" y="2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1"/>
            <p:cNvSpPr>
              <a:spLocks/>
            </p:cNvSpPr>
            <p:nvPr/>
          </p:nvSpPr>
          <p:spPr bwMode="auto">
            <a:xfrm>
              <a:off x="1365250" y="2625725"/>
              <a:ext cx="1746250" cy="841375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72"/>
                </a:cxn>
                <a:cxn ang="0">
                  <a:pos x="724" y="460"/>
                </a:cxn>
                <a:cxn ang="0">
                  <a:pos x="492" y="0"/>
                </a:cxn>
                <a:cxn ang="0">
                  <a:pos x="346" y="460"/>
                </a:cxn>
                <a:cxn ang="0">
                  <a:pos x="346" y="314"/>
                </a:cxn>
                <a:cxn ang="0">
                  <a:pos x="342" y="302"/>
                </a:cxn>
                <a:cxn ang="0">
                  <a:pos x="334" y="288"/>
                </a:cxn>
                <a:cxn ang="0">
                  <a:pos x="314" y="272"/>
                </a:cxn>
                <a:cxn ang="0">
                  <a:pos x="298" y="266"/>
                </a:cxn>
                <a:cxn ang="0">
                  <a:pos x="326" y="254"/>
                </a:cxn>
                <a:cxn ang="0">
                  <a:pos x="340" y="242"/>
                </a:cxn>
                <a:cxn ang="0">
                  <a:pos x="344" y="228"/>
                </a:cxn>
                <a:cxn ang="0">
                  <a:pos x="346" y="72"/>
                </a:cxn>
                <a:cxn ang="0">
                  <a:pos x="344" y="56"/>
                </a:cxn>
                <a:cxn ang="0">
                  <a:pos x="338" y="30"/>
                </a:cxn>
                <a:cxn ang="0">
                  <a:pos x="322" y="12"/>
                </a:cxn>
                <a:cxn ang="0">
                  <a:pos x="294" y="2"/>
                </a:cxn>
                <a:cxn ang="0">
                  <a:pos x="0" y="0"/>
                </a:cxn>
                <a:cxn ang="0">
                  <a:pos x="32" y="72"/>
                </a:cxn>
                <a:cxn ang="0">
                  <a:pos x="0" y="460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44" y="302"/>
                </a:cxn>
                <a:cxn ang="0">
                  <a:pos x="258" y="310"/>
                </a:cxn>
                <a:cxn ang="0">
                  <a:pos x="268" y="322"/>
                </a:cxn>
                <a:cxn ang="0">
                  <a:pos x="270" y="348"/>
                </a:cxn>
                <a:cxn ang="0">
                  <a:pos x="440" y="530"/>
                </a:cxn>
                <a:cxn ang="0">
                  <a:pos x="620" y="370"/>
                </a:cxn>
                <a:cxn ang="0">
                  <a:pos x="1028" y="530"/>
                </a:cxn>
                <a:cxn ang="0">
                  <a:pos x="1044" y="530"/>
                </a:cxn>
                <a:cxn ang="0">
                  <a:pos x="1072" y="524"/>
                </a:cxn>
                <a:cxn ang="0">
                  <a:pos x="1090" y="510"/>
                </a:cxn>
                <a:cxn ang="0">
                  <a:pos x="1098" y="480"/>
                </a:cxn>
                <a:cxn ang="0">
                  <a:pos x="1100" y="72"/>
                </a:cxn>
                <a:cxn ang="0">
                  <a:pos x="1098" y="60"/>
                </a:cxn>
                <a:cxn ang="0">
                  <a:pos x="1090" y="36"/>
                </a:cxn>
                <a:cxn ang="0">
                  <a:pos x="1076" y="16"/>
                </a:cxn>
                <a:cxn ang="0">
                  <a:pos x="1060" y="6"/>
                </a:cxn>
                <a:cxn ang="0">
                  <a:pos x="1040" y="0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60"/>
                  </a:lnTo>
                  <a:lnTo>
                    <a:pt x="724" y="460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2" y="460"/>
                  </a:lnTo>
                  <a:lnTo>
                    <a:pt x="346" y="460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4" y="308"/>
                  </a:lnTo>
                  <a:lnTo>
                    <a:pt x="342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2" y="234"/>
                  </a:lnTo>
                  <a:lnTo>
                    <a:pt x="344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4" y="56"/>
                  </a:lnTo>
                  <a:lnTo>
                    <a:pt x="342" y="42"/>
                  </a:lnTo>
                  <a:lnTo>
                    <a:pt x="338" y="30"/>
                  </a:lnTo>
                  <a:lnTo>
                    <a:pt x="332" y="20"/>
                  </a:lnTo>
                  <a:lnTo>
                    <a:pt x="322" y="12"/>
                  </a:lnTo>
                  <a:lnTo>
                    <a:pt x="310" y="6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4"/>
                  </a:lnTo>
                  <a:lnTo>
                    <a:pt x="32" y="72"/>
                  </a:lnTo>
                  <a:lnTo>
                    <a:pt x="32" y="460"/>
                  </a:lnTo>
                  <a:lnTo>
                    <a:pt x="0" y="460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4"/>
                  </a:lnTo>
                  <a:lnTo>
                    <a:pt x="258" y="310"/>
                  </a:lnTo>
                  <a:lnTo>
                    <a:pt x="264" y="314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0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4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50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0" y="6"/>
                  </a:lnTo>
                  <a:lnTo>
                    <a:pt x="1052" y="4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2"/>
            <p:cNvSpPr>
              <a:spLocks/>
            </p:cNvSpPr>
            <p:nvPr/>
          </p:nvSpPr>
          <p:spPr bwMode="auto">
            <a:xfrm>
              <a:off x="1365250" y="2625725"/>
              <a:ext cx="1746250" cy="841375"/>
            </a:xfrm>
            <a:custGeom>
              <a:avLst/>
              <a:gdLst/>
              <a:ahLst/>
              <a:cxnLst>
                <a:cxn ang="0">
                  <a:pos x="724" y="0"/>
                </a:cxn>
                <a:cxn ang="0">
                  <a:pos x="756" y="458"/>
                </a:cxn>
                <a:cxn ang="0">
                  <a:pos x="492" y="0"/>
                </a:cxn>
                <a:cxn ang="0">
                  <a:pos x="346" y="314"/>
                </a:cxn>
                <a:cxn ang="0">
                  <a:pos x="344" y="302"/>
                </a:cxn>
                <a:cxn ang="0">
                  <a:pos x="326" y="280"/>
                </a:cxn>
                <a:cxn ang="0">
                  <a:pos x="298" y="266"/>
                </a:cxn>
                <a:cxn ang="0">
                  <a:pos x="314" y="260"/>
                </a:cxn>
                <a:cxn ang="0">
                  <a:pos x="340" y="242"/>
                </a:cxn>
                <a:cxn ang="0">
                  <a:pos x="346" y="214"/>
                </a:cxn>
                <a:cxn ang="0">
                  <a:pos x="346" y="56"/>
                </a:cxn>
                <a:cxn ang="0">
                  <a:pos x="332" y="18"/>
                </a:cxn>
                <a:cxn ang="0">
                  <a:pos x="310" y="4"/>
                </a:cxn>
                <a:cxn ang="0">
                  <a:pos x="0" y="0"/>
                </a:cxn>
                <a:cxn ang="0">
                  <a:pos x="32" y="458"/>
                </a:cxn>
                <a:cxn ang="0">
                  <a:pos x="108" y="530"/>
                </a:cxn>
                <a:cxn ang="0">
                  <a:pos x="232" y="302"/>
                </a:cxn>
                <a:cxn ang="0">
                  <a:pos x="258" y="310"/>
                </a:cxn>
                <a:cxn ang="0">
                  <a:pos x="270" y="330"/>
                </a:cxn>
                <a:cxn ang="0">
                  <a:pos x="442" y="530"/>
                </a:cxn>
                <a:cxn ang="0">
                  <a:pos x="664" y="530"/>
                </a:cxn>
                <a:cxn ang="0">
                  <a:pos x="1044" y="530"/>
                </a:cxn>
                <a:cxn ang="0">
                  <a:pos x="1082" y="518"/>
                </a:cxn>
                <a:cxn ang="0">
                  <a:pos x="1096" y="496"/>
                </a:cxn>
                <a:cxn ang="0">
                  <a:pos x="1100" y="72"/>
                </a:cxn>
                <a:cxn ang="0">
                  <a:pos x="1096" y="48"/>
                </a:cxn>
                <a:cxn ang="0">
                  <a:pos x="1082" y="22"/>
                </a:cxn>
                <a:cxn ang="0">
                  <a:pos x="1062" y="6"/>
                </a:cxn>
                <a:cxn ang="0">
                  <a:pos x="1028" y="0"/>
                </a:cxn>
                <a:cxn ang="0">
                  <a:pos x="1028" y="0"/>
                </a:cxn>
                <a:cxn ang="0">
                  <a:pos x="1060" y="8"/>
                </a:cxn>
                <a:cxn ang="0">
                  <a:pos x="1082" y="24"/>
                </a:cxn>
                <a:cxn ang="0">
                  <a:pos x="1096" y="50"/>
                </a:cxn>
                <a:cxn ang="0">
                  <a:pos x="1098" y="72"/>
                </a:cxn>
                <a:cxn ang="0">
                  <a:pos x="1098" y="480"/>
                </a:cxn>
                <a:cxn ang="0">
                  <a:pos x="1082" y="518"/>
                </a:cxn>
                <a:cxn ang="0">
                  <a:pos x="1058" y="528"/>
                </a:cxn>
                <a:cxn ang="0">
                  <a:pos x="664" y="530"/>
                </a:cxn>
                <a:cxn ang="0">
                  <a:pos x="440" y="530"/>
                </a:cxn>
                <a:cxn ang="0">
                  <a:pos x="272" y="348"/>
                </a:cxn>
                <a:cxn ang="0">
                  <a:pos x="264" y="314"/>
                </a:cxn>
                <a:cxn ang="0">
                  <a:pos x="252" y="304"/>
                </a:cxn>
                <a:cxn ang="0">
                  <a:pos x="106" y="300"/>
                </a:cxn>
                <a:cxn ang="0">
                  <a:pos x="0" y="460"/>
                </a:cxn>
                <a:cxn ang="0">
                  <a:pos x="0" y="74"/>
                </a:cxn>
                <a:cxn ang="0">
                  <a:pos x="274" y="0"/>
                </a:cxn>
                <a:cxn ang="0">
                  <a:pos x="322" y="12"/>
                </a:cxn>
                <a:cxn ang="0">
                  <a:pos x="342" y="42"/>
                </a:cxn>
                <a:cxn ang="0">
                  <a:pos x="346" y="214"/>
                </a:cxn>
                <a:cxn ang="0">
                  <a:pos x="342" y="234"/>
                </a:cxn>
                <a:cxn ang="0">
                  <a:pos x="326" y="254"/>
                </a:cxn>
                <a:cxn ang="0">
                  <a:pos x="298" y="266"/>
                </a:cxn>
                <a:cxn ang="0">
                  <a:pos x="326" y="280"/>
                </a:cxn>
                <a:cxn ang="0">
                  <a:pos x="340" y="296"/>
                </a:cxn>
                <a:cxn ang="0">
                  <a:pos x="344" y="308"/>
                </a:cxn>
                <a:cxn ang="0">
                  <a:pos x="382" y="460"/>
                </a:cxn>
                <a:cxn ang="0">
                  <a:pos x="724" y="460"/>
                </a:cxn>
                <a:cxn ang="0">
                  <a:pos x="724" y="72"/>
                </a:cxn>
                <a:cxn ang="0">
                  <a:pos x="1028" y="0"/>
                </a:cxn>
              </a:cxnLst>
              <a:rect l="0" t="0" r="r" b="b"/>
              <a:pathLst>
                <a:path w="1100" h="530">
                  <a:moveTo>
                    <a:pt x="1028" y="0"/>
                  </a:moveTo>
                  <a:lnTo>
                    <a:pt x="1028" y="0"/>
                  </a:lnTo>
                  <a:lnTo>
                    <a:pt x="724" y="0"/>
                  </a:lnTo>
                  <a:lnTo>
                    <a:pt x="724" y="72"/>
                  </a:lnTo>
                  <a:lnTo>
                    <a:pt x="756" y="72"/>
                  </a:lnTo>
                  <a:lnTo>
                    <a:pt x="756" y="458"/>
                  </a:lnTo>
                  <a:lnTo>
                    <a:pt x="724" y="458"/>
                  </a:lnTo>
                  <a:lnTo>
                    <a:pt x="610" y="0"/>
                  </a:lnTo>
                  <a:lnTo>
                    <a:pt x="492" y="0"/>
                  </a:lnTo>
                  <a:lnTo>
                    <a:pt x="380" y="458"/>
                  </a:lnTo>
                  <a:lnTo>
                    <a:pt x="346" y="458"/>
                  </a:lnTo>
                  <a:lnTo>
                    <a:pt x="346" y="314"/>
                  </a:lnTo>
                  <a:lnTo>
                    <a:pt x="346" y="314"/>
                  </a:lnTo>
                  <a:lnTo>
                    <a:pt x="346" y="308"/>
                  </a:lnTo>
                  <a:lnTo>
                    <a:pt x="344" y="302"/>
                  </a:lnTo>
                  <a:lnTo>
                    <a:pt x="340" y="296"/>
                  </a:lnTo>
                  <a:lnTo>
                    <a:pt x="334" y="288"/>
                  </a:lnTo>
                  <a:lnTo>
                    <a:pt x="326" y="280"/>
                  </a:lnTo>
                  <a:lnTo>
                    <a:pt x="314" y="272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60"/>
                  </a:lnTo>
                  <a:lnTo>
                    <a:pt x="326" y="254"/>
                  </a:lnTo>
                  <a:lnTo>
                    <a:pt x="334" y="248"/>
                  </a:lnTo>
                  <a:lnTo>
                    <a:pt x="340" y="242"/>
                  </a:lnTo>
                  <a:lnTo>
                    <a:pt x="344" y="234"/>
                  </a:lnTo>
                  <a:lnTo>
                    <a:pt x="346" y="228"/>
                  </a:lnTo>
                  <a:lnTo>
                    <a:pt x="346" y="214"/>
                  </a:lnTo>
                  <a:lnTo>
                    <a:pt x="346" y="72"/>
                  </a:lnTo>
                  <a:lnTo>
                    <a:pt x="346" y="72"/>
                  </a:lnTo>
                  <a:lnTo>
                    <a:pt x="346" y="56"/>
                  </a:lnTo>
                  <a:lnTo>
                    <a:pt x="344" y="42"/>
                  </a:lnTo>
                  <a:lnTo>
                    <a:pt x="338" y="30"/>
                  </a:lnTo>
                  <a:lnTo>
                    <a:pt x="332" y="18"/>
                  </a:lnTo>
                  <a:lnTo>
                    <a:pt x="332" y="18"/>
                  </a:lnTo>
                  <a:lnTo>
                    <a:pt x="322" y="10"/>
                  </a:lnTo>
                  <a:lnTo>
                    <a:pt x="310" y="4"/>
                  </a:lnTo>
                  <a:lnTo>
                    <a:pt x="294" y="2"/>
                  </a:lnTo>
                  <a:lnTo>
                    <a:pt x="274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32" y="72"/>
                  </a:lnTo>
                  <a:lnTo>
                    <a:pt x="32" y="458"/>
                  </a:lnTo>
                  <a:lnTo>
                    <a:pt x="0" y="458"/>
                  </a:lnTo>
                  <a:lnTo>
                    <a:pt x="0" y="530"/>
                  </a:lnTo>
                  <a:lnTo>
                    <a:pt x="108" y="530"/>
                  </a:lnTo>
                  <a:lnTo>
                    <a:pt x="108" y="302"/>
                  </a:lnTo>
                  <a:lnTo>
                    <a:pt x="232" y="302"/>
                  </a:lnTo>
                  <a:lnTo>
                    <a:pt x="232" y="302"/>
                  </a:lnTo>
                  <a:lnTo>
                    <a:pt x="244" y="302"/>
                  </a:lnTo>
                  <a:lnTo>
                    <a:pt x="252" y="306"/>
                  </a:lnTo>
                  <a:lnTo>
                    <a:pt x="258" y="310"/>
                  </a:lnTo>
                  <a:lnTo>
                    <a:pt x="264" y="316"/>
                  </a:lnTo>
                  <a:lnTo>
                    <a:pt x="268" y="322"/>
                  </a:lnTo>
                  <a:lnTo>
                    <a:pt x="270" y="330"/>
                  </a:lnTo>
                  <a:lnTo>
                    <a:pt x="270" y="348"/>
                  </a:lnTo>
                  <a:lnTo>
                    <a:pt x="270" y="530"/>
                  </a:lnTo>
                  <a:lnTo>
                    <a:pt x="442" y="530"/>
                  </a:lnTo>
                  <a:lnTo>
                    <a:pt x="480" y="370"/>
                  </a:lnTo>
                  <a:lnTo>
                    <a:pt x="620" y="370"/>
                  </a:lnTo>
                  <a:lnTo>
                    <a:pt x="664" y="530"/>
                  </a:lnTo>
                  <a:lnTo>
                    <a:pt x="1028" y="530"/>
                  </a:lnTo>
                  <a:lnTo>
                    <a:pt x="1028" y="530"/>
                  </a:lnTo>
                  <a:lnTo>
                    <a:pt x="1044" y="530"/>
                  </a:lnTo>
                  <a:lnTo>
                    <a:pt x="1060" y="528"/>
                  </a:lnTo>
                  <a:lnTo>
                    <a:pt x="1072" y="524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90" y="510"/>
                  </a:lnTo>
                  <a:lnTo>
                    <a:pt x="1096" y="496"/>
                  </a:lnTo>
                  <a:lnTo>
                    <a:pt x="1098" y="480"/>
                  </a:lnTo>
                  <a:lnTo>
                    <a:pt x="1100" y="460"/>
                  </a:lnTo>
                  <a:lnTo>
                    <a:pt x="1100" y="72"/>
                  </a:lnTo>
                  <a:lnTo>
                    <a:pt x="1100" y="72"/>
                  </a:lnTo>
                  <a:lnTo>
                    <a:pt x="1098" y="60"/>
                  </a:lnTo>
                  <a:lnTo>
                    <a:pt x="1096" y="48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82" y="22"/>
                  </a:lnTo>
                  <a:lnTo>
                    <a:pt x="1076" y="16"/>
                  </a:lnTo>
                  <a:lnTo>
                    <a:pt x="1070" y="12"/>
                  </a:lnTo>
                  <a:lnTo>
                    <a:pt x="1062" y="6"/>
                  </a:lnTo>
                  <a:lnTo>
                    <a:pt x="1052" y="2"/>
                  </a:lnTo>
                  <a:lnTo>
                    <a:pt x="1040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40" y="2"/>
                  </a:lnTo>
                  <a:lnTo>
                    <a:pt x="1052" y="4"/>
                  </a:lnTo>
                  <a:lnTo>
                    <a:pt x="1060" y="8"/>
                  </a:lnTo>
                  <a:lnTo>
                    <a:pt x="1068" y="12"/>
                  </a:lnTo>
                  <a:lnTo>
                    <a:pt x="1076" y="18"/>
                  </a:lnTo>
                  <a:lnTo>
                    <a:pt x="1082" y="24"/>
                  </a:lnTo>
                  <a:lnTo>
                    <a:pt x="1090" y="36"/>
                  </a:lnTo>
                  <a:lnTo>
                    <a:pt x="1090" y="36"/>
                  </a:lnTo>
                  <a:lnTo>
                    <a:pt x="1096" y="50"/>
                  </a:lnTo>
                  <a:lnTo>
                    <a:pt x="1098" y="60"/>
                  </a:lnTo>
                  <a:lnTo>
                    <a:pt x="1098" y="60"/>
                  </a:lnTo>
                  <a:lnTo>
                    <a:pt x="1098" y="72"/>
                  </a:lnTo>
                  <a:lnTo>
                    <a:pt x="1098" y="460"/>
                  </a:lnTo>
                  <a:lnTo>
                    <a:pt x="1098" y="460"/>
                  </a:lnTo>
                  <a:lnTo>
                    <a:pt x="1098" y="480"/>
                  </a:lnTo>
                  <a:lnTo>
                    <a:pt x="1094" y="496"/>
                  </a:lnTo>
                  <a:lnTo>
                    <a:pt x="1088" y="508"/>
                  </a:lnTo>
                  <a:lnTo>
                    <a:pt x="1082" y="518"/>
                  </a:lnTo>
                  <a:lnTo>
                    <a:pt x="1082" y="518"/>
                  </a:lnTo>
                  <a:lnTo>
                    <a:pt x="1072" y="524"/>
                  </a:lnTo>
                  <a:lnTo>
                    <a:pt x="1058" y="528"/>
                  </a:lnTo>
                  <a:lnTo>
                    <a:pt x="1044" y="530"/>
                  </a:lnTo>
                  <a:lnTo>
                    <a:pt x="1028" y="530"/>
                  </a:lnTo>
                  <a:lnTo>
                    <a:pt x="664" y="530"/>
                  </a:lnTo>
                  <a:lnTo>
                    <a:pt x="620" y="370"/>
                  </a:lnTo>
                  <a:lnTo>
                    <a:pt x="480" y="370"/>
                  </a:lnTo>
                  <a:lnTo>
                    <a:pt x="440" y="530"/>
                  </a:lnTo>
                  <a:lnTo>
                    <a:pt x="272" y="530"/>
                  </a:lnTo>
                  <a:lnTo>
                    <a:pt x="272" y="348"/>
                  </a:lnTo>
                  <a:lnTo>
                    <a:pt x="272" y="348"/>
                  </a:lnTo>
                  <a:lnTo>
                    <a:pt x="270" y="330"/>
                  </a:lnTo>
                  <a:lnTo>
                    <a:pt x="268" y="322"/>
                  </a:lnTo>
                  <a:lnTo>
                    <a:pt x="264" y="314"/>
                  </a:lnTo>
                  <a:lnTo>
                    <a:pt x="264" y="314"/>
                  </a:lnTo>
                  <a:lnTo>
                    <a:pt x="260" y="308"/>
                  </a:lnTo>
                  <a:lnTo>
                    <a:pt x="252" y="304"/>
                  </a:lnTo>
                  <a:lnTo>
                    <a:pt x="244" y="302"/>
                  </a:lnTo>
                  <a:lnTo>
                    <a:pt x="232" y="300"/>
                  </a:lnTo>
                  <a:lnTo>
                    <a:pt x="106" y="300"/>
                  </a:lnTo>
                  <a:lnTo>
                    <a:pt x="106" y="530"/>
                  </a:lnTo>
                  <a:lnTo>
                    <a:pt x="0" y="530"/>
                  </a:lnTo>
                  <a:lnTo>
                    <a:pt x="0" y="460"/>
                  </a:lnTo>
                  <a:lnTo>
                    <a:pt x="32" y="460"/>
                  </a:lnTo>
                  <a:lnTo>
                    <a:pt x="32" y="72"/>
                  </a:lnTo>
                  <a:lnTo>
                    <a:pt x="0" y="74"/>
                  </a:lnTo>
                  <a:lnTo>
                    <a:pt x="0" y="0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94" y="2"/>
                  </a:lnTo>
                  <a:lnTo>
                    <a:pt x="310" y="6"/>
                  </a:lnTo>
                  <a:lnTo>
                    <a:pt x="322" y="12"/>
                  </a:lnTo>
                  <a:lnTo>
                    <a:pt x="332" y="20"/>
                  </a:lnTo>
                  <a:lnTo>
                    <a:pt x="338" y="30"/>
                  </a:lnTo>
                  <a:lnTo>
                    <a:pt x="342" y="42"/>
                  </a:lnTo>
                  <a:lnTo>
                    <a:pt x="344" y="56"/>
                  </a:lnTo>
                  <a:lnTo>
                    <a:pt x="346" y="72"/>
                  </a:lnTo>
                  <a:lnTo>
                    <a:pt x="346" y="214"/>
                  </a:lnTo>
                  <a:lnTo>
                    <a:pt x="346" y="214"/>
                  </a:lnTo>
                  <a:lnTo>
                    <a:pt x="344" y="228"/>
                  </a:lnTo>
                  <a:lnTo>
                    <a:pt x="342" y="234"/>
                  </a:lnTo>
                  <a:lnTo>
                    <a:pt x="340" y="240"/>
                  </a:lnTo>
                  <a:lnTo>
                    <a:pt x="334" y="248"/>
                  </a:lnTo>
                  <a:lnTo>
                    <a:pt x="326" y="254"/>
                  </a:lnTo>
                  <a:lnTo>
                    <a:pt x="314" y="260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298" y="266"/>
                  </a:lnTo>
                  <a:lnTo>
                    <a:pt x="314" y="272"/>
                  </a:lnTo>
                  <a:lnTo>
                    <a:pt x="326" y="280"/>
                  </a:lnTo>
                  <a:lnTo>
                    <a:pt x="334" y="288"/>
                  </a:lnTo>
                  <a:lnTo>
                    <a:pt x="340" y="296"/>
                  </a:lnTo>
                  <a:lnTo>
                    <a:pt x="340" y="296"/>
                  </a:lnTo>
                  <a:lnTo>
                    <a:pt x="342" y="302"/>
                  </a:lnTo>
                  <a:lnTo>
                    <a:pt x="344" y="308"/>
                  </a:lnTo>
                  <a:lnTo>
                    <a:pt x="344" y="308"/>
                  </a:lnTo>
                  <a:lnTo>
                    <a:pt x="346" y="314"/>
                  </a:lnTo>
                  <a:lnTo>
                    <a:pt x="346" y="460"/>
                  </a:lnTo>
                  <a:lnTo>
                    <a:pt x="382" y="460"/>
                  </a:lnTo>
                  <a:lnTo>
                    <a:pt x="492" y="0"/>
                  </a:lnTo>
                  <a:lnTo>
                    <a:pt x="610" y="0"/>
                  </a:lnTo>
                  <a:lnTo>
                    <a:pt x="724" y="460"/>
                  </a:lnTo>
                  <a:lnTo>
                    <a:pt x="756" y="460"/>
                  </a:lnTo>
                  <a:lnTo>
                    <a:pt x="756" y="72"/>
                  </a:lnTo>
                  <a:lnTo>
                    <a:pt x="724" y="72"/>
                  </a:lnTo>
                  <a:lnTo>
                    <a:pt x="724" y="0"/>
                  </a:lnTo>
                  <a:lnTo>
                    <a:pt x="1028" y="0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3"/>
            <p:cNvSpPr>
              <a:spLocks/>
            </p:cNvSpPr>
            <p:nvPr/>
          </p:nvSpPr>
          <p:spPr bwMode="auto">
            <a:xfrm>
              <a:off x="2139950" y="2698750"/>
              <a:ext cx="184150" cy="42227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4"/>
            <p:cNvSpPr>
              <a:spLocks/>
            </p:cNvSpPr>
            <p:nvPr/>
          </p:nvSpPr>
          <p:spPr bwMode="auto">
            <a:xfrm>
              <a:off x="2139950" y="2698750"/>
              <a:ext cx="184150" cy="42227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116" y="266"/>
                </a:cxn>
                <a:cxn ang="0">
                  <a:pos x="0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0" y="266"/>
                </a:cxn>
                <a:cxn ang="0">
                  <a:pos x="116" y="26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16" h="266">
                  <a:moveTo>
                    <a:pt x="62" y="0"/>
                  </a:moveTo>
                  <a:lnTo>
                    <a:pt x="62" y="0"/>
                  </a:lnTo>
                  <a:lnTo>
                    <a:pt x="116" y="266"/>
                  </a:lnTo>
                  <a:lnTo>
                    <a:pt x="0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0" y="266"/>
                  </a:lnTo>
                  <a:lnTo>
                    <a:pt x="116" y="26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5"/>
            <p:cNvSpPr>
              <a:spLocks/>
            </p:cNvSpPr>
            <p:nvPr/>
          </p:nvSpPr>
          <p:spPr bwMode="auto">
            <a:xfrm>
              <a:off x="2682875" y="2736850"/>
              <a:ext cx="307975" cy="615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4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88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4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88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6"/>
            <p:cNvSpPr>
              <a:spLocks/>
            </p:cNvSpPr>
            <p:nvPr/>
          </p:nvSpPr>
          <p:spPr bwMode="auto">
            <a:xfrm>
              <a:off x="2682875" y="2736850"/>
              <a:ext cx="307975" cy="615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70" y="386"/>
                </a:cxn>
                <a:cxn ang="0">
                  <a:pos x="180" y="384"/>
                </a:cxn>
                <a:cxn ang="0">
                  <a:pos x="186" y="380"/>
                </a:cxn>
                <a:cxn ang="0">
                  <a:pos x="190" y="376"/>
                </a:cxn>
                <a:cxn ang="0">
                  <a:pos x="190" y="376"/>
                </a:cxn>
                <a:cxn ang="0">
                  <a:pos x="192" y="370"/>
                </a:cxn>
                <a:cxn ang="0">
                  <a:pos x="194" y="364"/>
                </a:cxn>
                <a:cxn ang="0">
                  <a:pos x="194" y="348"/>
                </a:cxn>
                <a:cxn ang="0">
                  <a:pos x="194" y="42"/>
                </a:cxn>
                <a:cxn ang="0">
                  <a:pos x="194" y="42"/>
                </a:cxn>
                <a:cxn ang="0">
                  <a:pos x="194" y="30"/>
                </a:cxn>
                <a:cxn ang="0">
                  <a:pos x="192" y="22"/>
                </a:cxn>
                <a:cxn ang="0">
                  <a:pos x="190" y="16"/>
                </a:cxn>
                <a:cxn ang="0">
                  <a:pos x="190" y="16"/>
                </a:cxn>
                <a:cxn ang="0">
                  <a:pos x="184" y="10"/>
                </a:cxn>
                <a:cxn ang="0">
                  <a:pos x="176" y="4"/>
                </a:cxn>
                <a:cxn ang="0">
                  <a:pos x="164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0" y="0"/>
                </a:cxn>
                <a:cxn ang="0">
                  <a:pos x="150" y="0"/>
                </a:cxn>
                <a:cxn ang="0">
                  <a:pos x="164" y="2"/>
                </a:cxn>
                <a:cxn ang="0">
                  <a:pos x="176" y="4"/>
                </a:cxn>
                <a:cxn ang="0">
                  <a:pos x="184" y="10"/>
                </a:cxn>
                <a:cxn ang="0">
                  <a:pos x="188" y="16"/>
                </a:cxn>
                <a:cxn ang="0">
                  <a:pos x="188" y="16"/>
                </a:cxn>
                <a:cxn ang="0">
                  <a:pos x="192" y="22"/>
                </a:cxn>
                <a:cxn ang="0">
                  <a:pos x="194" y="30"/>
                </a:cxn>
                <a:cxn ang="0">
                  <a:pos x="194" y="42"/>
                </a:cxn>
                <a:cxn ang="0">
                  <a:pos x="194" y="348"/>
                </a:cxn>
                <a:cxn ang="0">
                  <a:pos x="194" y="348"/>
                </a:cxn>
                <a:cxn ang="0">
                  <a:pos x="194" y="364"/>
                </a:cxn>
                <a:cxn ang="0">
                  <a:pos x="192" y="370"/>
                </a:cxn>
                <a:cxn ang="0">
                  <a:pos x="190" y="374"/>
                </a:cxn>
                <a:cxn ang="0">
                  <a:pos x="190" y="374"/>
                </a:cxn>
                <a:cxn ang="0">
                  <a:pos x="186" y="380"/>
                </a:cxn>
                <a:cxn ang="0">
                  <a:pos x="180" y="382"/>
                </a:cxn>
                <a:cxn ang="0">
                  <a:pos x="170" y="386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158" y="388"/>
                </a:cxn>
                <a:cxn ang="0">
                  <a:pos x="2" y="38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4" h="388">
                  <a:moveTo>
                    <a:pt x="0" y="0"/>
                  </a:moveTo>
                  <a:lnTo>
                    <a:pt x="0" y="0"/>
                  </a:lnTo>
                  <a:lnTo>
                    <a:pt x="0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70" y="386"/>
                  </a:lnTo>
                  <a:lnTo>
                    <a:pt x="180" y="384"/>
                  </a:lnTo>
                  <a:lnTo>
                    <a:pt x="186" y="380"/>
                  </a:lnTo>
                  <a:lnTo>
                    <a:pt x="190" y="376"/>
                  </a:lnTo>
                  <a:lnTo>
                    <a:pt x="190" y="376"/>
                  </a:lnTo>
                  <a:lnTo>
                    <a:pt x="192" y="370"/>
                  </a:lnTo>
                  <a:lnTo>
                    <a:pt x="194" y="364"/>
                  </a:lnTo>
                  <a:lnTo>
                    <a:pt x="194" y="348"/>
                  </a:lnTo>
                  <a:lnTo>
                    <a:pt x="194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192" y="22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84" y="10"/>
                  </a:lnTo>
                  <a:lnTo>
                    <a:pt x="176" y="4"/>
                  </a:lnTo>
                  <a:lnTo>
                    <a:pt x="164" y="2"/>
                  </a:lnTo>
                  <a:lnTo>
                    <a:pt x="15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64" y="2"/>
                  </a:lnTo>
                  <a:lnTo>
                    <a:pt x="176" y="4"/>
                  </a:lnTo>
                  <a:lnTo>
                    <a:pt x="184" y="10"/>
                  </a:lnTo>
                  <a:lnTo>
                    <a:pt x="188" y="16"/>
                  </a:lnTo>
                  <a:lnTo>
                    <a:pt x="188" y="16"/>
                  </a:lnTo>
                  <a:lnTo>
                    <a:pt x="192" y="22"/>
                  </a:lnTo>
                  <a:lnTo>
                    <a:pt x="194" y="30"/>
                  </a:lnTo>
                  <a:lnTo>
                    <a:pt x="194" y="42"/>
                  </a:lnTo>
                  <a:lnTo>
                    <a:pt x="194" y="348"/>
                  </a:lnTo>
                  <a:lnTo>
                    <a:pt x="194" y="348"/>
                  </a:lnTo>
                  <a:lnTo>
                    <a:pt x="194" y="364"/>
                  </a:lnTo>
                  <a:lnTo>
                    <a:pt x="192" y="370"/>
                  </a:lnTo>
                  <a:lnTo>
                    <a:pt x="190" y="374"/>
                  </a:lnTo>
                  <a:lnTo>
                    <a:pt x="190" y="374"/>
                  </a:lnTo>
                  <a:lnTo>
                    <a:pt x="186" y="380"/>
                  </a:lnTo>
                  <a:lnTo>
                    <a:pt x="180" y="382"/>
                  </a:lnTo>
                  <a:lnTo>
                    <a:pt x="170" y="386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158" y="388"/>
                  </a:lnTo>
                  <a:lnTo>
                    <a:pt x="2" y="38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1524000" y="2736850"/>
              <a:ext cx="266700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6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4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2"/>
                </a:cxn>
                <a:cxn ang="0">
                  <a:pos x="128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6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4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2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auto">
            <a:xfrm>
              <a:off x="1524000" y="2736850"/>
              <a:ext cx="266700" cy="257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34" y="162"/>
                </a:cxn>
                <a:cxn ang="0">
                  <a:pos x="144" y="158"/>
                </a:cxn>
                <a:cxn ang="0">
                  <a:pos x="152" y="154"/>
                </a:cxn>
                <a:cxn ang="0">
                  <a:pos x="158" y="150"/>
                </a:cxn>
                <a:cxn ang="0">
                  <a:pos x="162" y="144"/>
                </a:cxn>
                <a:cxn ang="0">
                  <a:pos x="166" y="138"/>
                </a:cxn>
                <a:cxn ang="0">
                  <a:pos x="168" y="132"/>
                </a:cxn>
                <a:cxn ang="0">
                  <a:pos x="168" y="120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6" y="24"/>
                </a:cxn>
                <a:cxn ang="0">
                  <a:pos x="162" y="18"/>
                </a:cxn>
                <a:cxn ang="0">
                  <a:pos x="160" y="12"/>
                </a:cxn>
                <a:cxn ang="0">
                  <a:pos x="154" y="8"/>
                </a:cxn>
                <a:cxn ang="0">
                  <a:pos x="148" y="4"/>
                </a:cxn>
                <a:cxn ang="0">
                  <a:pos x="140" y="0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40" y="2"/>
                </a:cxn>
                <a:cxn ang="0">
                  <a:pos x="148" y="4"/>
                </a:cxn>
                <a:cxn ang="0">
                  <a:pos x="154" y="8"/>
                </a:cxn>
                <a:cxn ang="0">
                  <a:pos x="160" y="12"/>
                </a:cxn>
                <a:cxn ang="0">
                  <a:pos x="162" y="18"/>
                </a:cxn>
                <a:cxn ang="0">
                  <a:pos x="164" y="24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36"/>
                </a:cxn>
                <a:cxn ang="0">
                  <a:pos x="168" y="120"/>
                </a:cxn>
                <a:cxn ang="0">
                  <a:pos x="168" y="120"/>
                </a:cxn>
                <a:cxn ang="0">
                  <a:pos x="166" y="132"/>
                </a:cxn>
                <a:cxn ang="0">
                  <a:pos x="164" y="138"/>
                </a:cxn>
                <a:cxn ang="0">
                  <a:pos x="162" y="144"/>
                </a:cxn>
                <a:cxn ang="0">
                  <a:pos x="158" y="150"/>
                </a:cxn>
                <a:cxn ang="0">
                  <a:pos x="152" y="154"/>
                </a:cxn>
                <a:cxn ang="0">
                  <a:pos x="144" y="158"/>
                </a:cxn>
                <a:cxn ang="0">
                  <a:pos x="134" y="160"/>
                </a:cxn>
                <a:cxn ang="0">
                  <a:pos x="134" y="162"/>
                </a:cxn>
                <a:cxn ang="0">
                  <a:pos x="134" y="160"/>
                </a:cxn>
                <a:cxn ang="0">
                  <a:pos x="2" y="16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8" h="162">
                  <a:moveTo>
                    <a:pt x="0" y="0"/>
                  </a:moveTo>
                  <a:lnTo>
                    <a:pt x="0" y="0"/>
                  </a:lnTo>
                  <a:lnTo>
                    <a:pt x="0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34" y="162"/>
                  </a:lnTo>
                  <a:lnTo>
                    <a:pt x="144" y="158"/>
                  </a:lnTo>
                  <a:lnTo>
                    <a:pt x="152" y="154"/>
                  </a:lnTo>
                  <a:lnTo>
                    <a:pt x="158" y="150"/>
                  </a:lnTo>
                  <a:lnTo>
                    <a:pt x="162" y="144"/>
                  </a:lnTo>
                  <a:lnTo>
                    <a:pt x="166" y="138"/>
                  </a:lnTo>
                  <a:lnTo>
                    <a:pt x="168" y="132"/>
                  </a:lnTo>
                  <a:lnTo>
                    <a:pt x="168" y="120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6" y="24"/>
                  </a:lnTo>
                  <a:lnTo>
                    <a:pt x="162" y="18"/>
                  </a:lnTo>
                  <a:lnTo>
                    <a:pt x="160" y="12"/>
                  </a:lnTo>
                  <a:lnTo>
                    <a:pt x="154" y="8"/>
                  </a:lnTo>
                  <a:lnTo>
                    <a:pt x="148" y="4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0" y="2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60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6" y="132"/>
                  </a:lnTo>
                  <a:lnTo>
                    <a:pt x="164" y="138"/>
                  </a:lnTo>
                  <a:lnTo>
                    <a:pt x="162" y="144"/>
                  </a:lnTo>
                  <a:lnTo>
                    <a:pt x="158" y="150"/>
                  </a:lnTo>
                  <a:lnTo>
                    <a:pt x="152" y="154"/>
                  </a:lnTo>
                  <a:lnTo>
                    <a:pt x="144" y="158"/>
                  </a:lnTo>
                  <a:lnTo>
                    <a:pt x="134" y="160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2" y="16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9"/>
            <p:cNvSpPr>
              <a:spLocks/>
            </p:cNvSpPr>
            <p:nvPr/>
          </p:nvSpPr>
          <p:spPr bwMode="auto">
            <a:xfrm>
              <a:off x="1041400" y="3879850"/>
              <a:ext cx="139700" cy="171450"/>
            </a:xfrm>
            <a:custGeom>
              <a:avLst/>
              <a:gdLst/>
              <a:ahLst/>
              <a:cxnLst>
                <a:cxn ang="0">
                  <a:pos x="42" y="66"/>
                </a:cxn>
                <a:cxn ang="0">
                  <a:pos x="38" y="108"/>
                </a:cxn>
                <a:cxn ang="0">
                  <a:pos x="24" y="108"/>
                </a:cxn>
                <a:cxn ang="0">
                  <a:pos x="30" y="6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38" y="54"/>
                </a:cxn>
                <a:cxn ang="0">
                  <a:pos x="40" y="54"/>
                </a:cxn>
                <a:cxn ang="0">
                  <a:pos x="76" y="0"/>
                </a:cxn>
                <a:cxn ang="0">
                  <a:pos x="88" y="0"/>
                </a:cxn>
                <a:cxn ang="0">
                  <a:pos x="42" y="66"/>
                </a:cxn>
              </a:cxnLst>
              <a:rect l="0" t="0" r="r" b="b"/>
              <a:pathLst>
                <a:path w="88" h="108">
                  <a:moveTo>
                    <a:pt x="42" y="66"/>
                  </a:moveTo>
                  <a:lnTo>
                    <a:pt x="38" y="108"/>
                  </a:lnTo>
                  <a:lnTo>
                    <a:pt x="24" y="108"/>
                  </a:lnTo>
                  <a:lnTo>
                    <a:pt x="30" y="6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76" y="0"/>
                  </a:lnTo>
                  <a:lnTo>
                    <a:pt x="88" y="0"/>
                  </a:lnTo>
                  <a:lnTo>
                    <a:pt x="42" y="66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0"/>
            <p:cNvSpPr>
              <a:spLocks noEditPoints="1"/>
            </p:cNvSpPr>
            <p:nvPr/>
          </p:nvSpPr>
          <p:spPr bwMode="auto">
            <a:xfrm>
              <a:off x="1162050" y="3917950"/>
              <a:ext cx="127000" cy="136525"/>
            </a:xfrm>
            <a:custGeom>
              <a:avLst/>
              <a:gdLst/>
              <a:ahLst/>
              <a:cxnLst>
                <a:cxn ang="0">
                  <a:pos x="80" y="42"/>
                </a:cxn>
                <a:cxn ang="0">
                  <a:pos x="74" y="60"/>
                </a:cxn>
                <a:cxn ang="0">
                  <a:pos x="70" y="68"/>
                </a:cxn>
                <a:cxn ang="0">
                  <a:pos x="64" y="74"/>
                </a:cxn>
                <a:cxn ang="0">
                  <a:pos x="50" y="82"/>
                </a:cxn>
                <a:cxn ang="0">
                  <a:pos x="42" y="84"/>
                </a:cxn>
                <a:cxn ang="0">
                  <a:pos x="34" y="86"/>
                </a:cxn>
                <a:cxn ang="0">
                  <a:pos x="18" y="82"/>
                </a:cxn>
                <a:cxn ang="0">
                  <a:pos x="12" y="78"/>
                </a:cxn>
                <a:cxn ang="0">
                  <a:pos x="6" y="74"/>
                </a:cxn>
                <a:cxn ang="0">
                  <a:pos x="0" y="60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6" y="24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36" y="0"/>
                </a:cxn>
                <a:cxn ang="0">
                  <a:pos x="46" y="0"/>
                </a:cxn>
                <a:cxn ang="0">
                  <a:pos x="62" y="4"/>
                </a:cxn>
                <a:cxn ang="0">
                  <a:pos x="68" y="6"/>
                </a:cxn>
                <a:cxn ang="0">
                  <a:pos x="72" y="12"/>
                </a:cxn>
                <a:cxn ang="0">
                  <a:pos x="78" y="24"/>
                </a:cxn>
                <a:cxn ang="0">
                  <a:pos x="80" y="34"/>
                </a:cxn>
                <a:cxn ang="0">
                  <a:pos x="80" y="42"/>
                </a:cxn>
                <a:cxn ang="0">
                  <a:pos x="66" y="42"/>
                </a:cxn>
                <a:cxn ang="0">
                  <a:pos x="66" y="28"/>
                </a:cxn>
                <a:cxn ang="0">
                  <a:pos x="62" y="18"/>
                </a:cxn>
                <a:cxn ang="0">
                  <a:pos x="56" y="12"/>
                </a:cxn>
                <a:cxn ang="0">
                  <a:pos x="50" y="10"/>
                </a:cxn>
                <a:cxn ang="0">
                  <a:pos x="44" y="8"/>
                </a:cxn>
                <a:cxn ang="0">
                  <a:pos x="32" y="12"/>
                </a:cxn>
                <a:cxn ang="0">
                  <a:pos x="24" y="18"/>
                </a:cxn>
                <a:cxn ang="0">
                  <a:pos x="16" y="28"/>
                </a:cxn>
                <a:cxn ang="0">
                  <a:pos x="14" y="42"/>
                </a:cxn>
                <a:cxn ang="0">
                  <a:pos x="14" y="56"/>
                </a:cxn>
                <a:cxn ang="0">
                  <a:pos x="16" y="68"/>
                </a:cxn>
                <a:cxn ang="0">
                  <a:pos x="24" y="74"/>
                </a:cxn>
                <a:cxn ang="0">
                  <a:pos x="30" y="76"/>
                </a:cxn>
                <a:cxn ang="0">
                  <a:pos x="36" y="78"/>
                </a:cxn>
                <a:cxn ang="0">
                  <a:pos x="48" y="74"/>
                </a:cxn>
                <a:cxn ang="0">
                  <a:pos x="52" y="72"/>
                </a:cxn>
                <a:cxn ang="0">
                  <a:pos x="56" y="68"/>
                </a:cxn>
                <a:cxn ang="0">
                  <a:pos x="62" y="56"/>
                </a:cxn>
                <a:cxn ang="0">
                  <a:pos x="66" y="42"/>
                </a:cxn>
              </a:cxnLst>
              <a:rect l="0" t="0" r="r" b="b"/>
              <a:pathLst>
                <a:path w="80" h="86">
                  <a:moveTo>
                    <a:pt x="80" y="42"/>
                  </a:moveTo>
                  <a:lnTo>
                    <a:pt x="80" y="42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68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58" y="78"/>
                  </a:lnTo>
                  <a:lnTo>
                    <a:pt x="50" y="82"/>
                  </a:lnTo>
                  <a:lnTo>
                    <a:pt x="50" y="82"/>
                  </a:lnTo>
                  <a:lnTo>
                    <a:pt x="42" y="84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6" y="84"/>
                  </a:lnTo>
                  <a:lnTo>
                    <a:pt x="18" y="82"/>
                  </a:lnTo>
                  <a:lnTo>
                    <a:pt x="18" y="82"/>
                  </a:lnTo>
                  <a:lnTo>
                    <a:pt x="12" y="78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4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6" y="24"/>
                  </a:lnTo>
                  <a:lnTo>
                    <a:pt x="10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8" y="6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6" y="18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0" y="34"/>
                  </a:lnTo>
                  <a:lnTo>
                    <a:pt x="80" y="42"/>
                  </a:lnTo>
                  <a:lnTo>
                    <a:pt x="80" y="42"/>
                  </a:lnTo>
                  <a:close/>
                  <a:moveTo>
                    <a:pt x="66" y="42"/>
                  </a:moveTo>
                  <a:lnTo>
                    <a:pt x="6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0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38" y="10"/>
                  </a:lnTo>
                  <a:lnTo>
                    <a:pt x="32" y="12"/>
                  </a:lnTo>
                  <a:lnTo>
                    <a:pt x="28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16" y="28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20" y="72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42" y="76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7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6" y="42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1"/>
            <p:cNvSpPr>
              <a:spLocks/>
            </p:cNvSpPr>
            <p:nvPr/>
          </p:nvSpPr>
          <p:spPr bwMode="auto">
            <a:xfrm>
              <a:off x="1317625" y="3921125"/>
              <a:ext cx="117475" cy="130175"/>
            </a:xfrm>
            <a:custGeom>
              <a:avLst/>
              <a:gdLst/>
              <a:ahLst/>
              <a:cxnLst>
                <a:cxn ang="0">
                  <a:pos x="54" y="82"/>
                </a:cxn>
                <a:cxn ang="0">
                  <a:pos x="54" y="72"/>
                </a:cxn>
                <a:cxn ang="0">
                  <a:pos x="54" y="72"/>
                </a:cxn>
                <a:cxn ang="0">
                  <a:pos x="44" y="78"/>
                </a:cxn>
                <a:cxn ang="0">
                  <a:pos x="44" y="78"/>
                </a:cxn>
                <a:cxn ang="0">
                  <a:pos x="36" y="82"/>
                </a:cxn>
                <a:cxn ang="0">
                  <a:pos x="36" y="82"/>
                </a:cxn>
                <a:cxn ang="0">
                  <a:pos x="28" y="82"/>
                </a:cxn>
                <a:cxn ang="0">
                  <a:pos x="28" y="82"/>
                </a:cxn>
                <a:cxn ang="0">
                  <a:pos x="20" y="82"/>
                </a:cxn>
                <a:cxn ang="0">
                  <a:pos x="20" y="82"/>
                </a:cxn>
                <a:cxn ang="0">
                  <a:pos x="12" y="82"/>
                </a:cxn>
                <a:cxn ang="0">
                  <a:pos x="12" y="82"/>
                </a:cxn>
                <a:cxn ang="0">
                  <a:pos x="6" y="78"/>
                </a:cxn>
                <a:cxn ang="0">
                  <a:pos x="6" y="78"/>
                </a:cxn>
                <a:cxn ang="0">
                  <a:pos x="2" y="70"/>
                </a:cxn>
                <a:cxn ang="0">
                  <a:pos x="2" y="70"/>
                </a:cxn>
                <a:cxn ang="0">
                  <a:pos x="0" y="5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14" y="52"/>
                </a:cxn>
                <a:cxn ang="0">
                  <a:pos x="14" y="52"/>
                </a:cxn>
                <a:cxn ang="0">
                  <a:pos x="12" y="58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14" y="66"/>
                </a:cxn>
                <a:cxn ang="0">
                  <a:pos x="18" y="70"/>
                </a:cxn>
                <a:cxn ang="0">
                  <a:pos x="18" y="70"/>
                </a:cxn>
                <a:cxn ang="0">
                  <a:pos x="20" y="72"/>
                </a:cxn>
                <a:cxn ang="0">
                  <a:pos x="26" y="72"/>
                </a:cxn>
                <a:cxn ang="0">
                  <a:pos x="26" y="72"/>
                </a:cxn>
                <a:cxn ang="0">
                  <a:pos x="34" y="72"/>
                </a:cxn>
                <a:cxn ang="0">
                  <a:pos x="34" y="72"/>
                </a:cxn>
                <a:cxn ang="0">
                  <a:pos x="42" y="70"/>
                </a:cxn>
                <a:cxn ang="0">
                  <a:pos x="42" y="70"/>
                </a:cxn>
                <a:cxn ang="0">
                  <a:pos x="48" y="66"/>
                </a:cxn>
                <a:cxn ang="0">
                  <a:pos x="48" y="66"/>
                </a:cxn>
                <a:cxn ang="0">
                  <a:pos x="54" y="64"/>
                </a:cxn>
                <a:cxn ang="0">
                  <a:pos x="62" y="0"/>
                </a:cxn>
                <a:cxn ang="0">
                  <a:pos x="74" y="0"/>
                </a:cxn>
                <a:cxn ang="0">
                  <a:pos x="64" y="82"/>
                </a:cxn>
                <a:cxn ang="0">
                  <a:pos x="54" y="82"/>
                </a:cxn>
              </a:cxnLst>
              <a:rect l="0" t="0" r="r" b="b"/>
              <a:pathLst>
                <a:path w="74" h="82">
                  <a:moveTo>
                    <a:pt x="54" y="82"/>
                  </a:moveTo>
                  <a:lnTo>
                    <a:pt x="54" y="72"/>
                  </a:lnTo>
                  <a:lnTo>
                    <a:pt x="54" y="72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36" y="82"/>
                  </a:lnTo>
                  <a:lnTo>
                    <a:pt x="36" y="82"/>
                  </a:lnTo>
                  <a:lnTo>
                    <a:pt x="28" y="82"/>
                  </a:lnTo>
                  <a:lnTo>
                    <a:pt x="28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12" y="82"/>
                  </a:lnTo>
                  <a:lnTo>
                    <a:pt x="12" y="82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8" y="0"/>
                  </a:lnTo>
                  <a:lnTo>
                    <a:pt x="20" y="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0" y="72"/>
                  </a:lnTo>
                  <a:lnTo>
                    <a:pt x="26" y="72"/>
                  </a:lnTo>
                  <a:lnTo>
                    <a:pt x="26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8" y="66"/>
                  </a:lnTo>
                  <a:lnTo>
                    <a:pt x="48" y="66"/>
                  </a:lnTo>
                  <a:lnTo>
                    <a:pt x="54" y="64"/>
                  </a:lnTo>
                  <a:lnTo>
                    <a:pt x="62" y="0"/>
                  </a:lnTo>
                  <a:lnTo>
                    <a:pt x="74" y="0"/>
                  </a:lnTo>
                  <a:lnTo>
                    <a:pt x="64" y="82"/>
                  </a:lnTo>
                  <a:lnTo>
                    <a:pt x="54" y="82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auto">
            <a:xfrm>
              <a:off x="1460500" y="3921125"/>
              <a:ext cx="85725" cy="130175"/>
            </a:xfrm>
            <a:custGeom>
              <a:avLst/>
              <a:gdLst/>
              <a:ahLst/>
              <a:cxnLst>
                <a:cxn ang="0">
                  <a:pos x="34" y="12"/>
                </a:cxn>
                <a:cxn ang="0">
                  <a:pos x="34" y="12"/>
                </a:cxn>
                <a:cxn ang="0">
                  <a:pos x="28" y="14"/>
                </a:cxn>
                <a:cxn ang="0">
                  <a:pos x="20" y="18"/>
                </a:cxn>
                <a:cxn ang="0">
                  <a:pos x="12" y="82"/>
                </a:cxn>
                <a:cxn ang="0">
                  <a:pos x="0" y="82"/>
                </a:cxn>
                <a:cxn ang="0">
                  <a:pos x="10" y="0"/>
                </a:cxn>
                <a:cxn ang="0">
                  <a:pos x="22" y="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4" y="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4" y="12"/>
                </a:cxn>
                <a:cxn ang="0">
                  <a:pos x="34" y="12"/>
                </a:cxn>
              </a:cxnLst>
              <a:rect l="0" t="0" r="r" b="b"/>
              <a:pathLst>
                <a:path w="54" h="82">
                  <a:moveTo>
                    <a:pt x="34" y="12"/>
                  </a:moveTo>
                  <a:lnTo>
                    <a:pt x="34" y="12"/>
                  </a:lnTo>
                  <a:lnTo>
                    <a:pt x="28" y="14"/>
                  </a:lnTo>
                  <a:lnTo>
                    <a:pt x="20" y="18"/>
                  </a:lnTo>
                  <a:lnTo>
                    <a:pt x="12" y="82"/>
                  </a:lnTo>
                  <a:lnTo>
                    <a:pt x="0" y="82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34" y="12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3"/>
            <p:cNvSpPr>
              <a:spLocks/>
            </p:cNvSpPr>
            <p:nvPr/>
          </p:nvSpPr>
          <p:spPr bwMode="auto">
            <a:xfrm>
              <a:off x="1638300" y="3879850"/>
              <a:ext cx="155575" cy="171450"/>
            </a:xfrm>
            <a:custGeom>
              <a:avLst/>
              <a:gdLst/>
              <a:ahLst/>
              <a:cxnLst>
                <a:cxn ang="0">
                  <a:pos x="84" y="108"/>
                </a:cxn>
                <a:cxn ang="0">
                  <a:pos x="66" y="10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12" y="108"/>
                </a:cxn>
                <a:cxn ang="0">
                  <a:pos x="0" y="10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74" y="94"/>
                </a:cxn>
                <a:cxn ang="0">
                  <a:pos x="76" y="94"/>
                </a:cxn>
                <a:cxn ang="0">
                  <a:pos x="86" y="0"/>
                </a:cxn>
                <a:cxn ang="0">
                  <a:pos x="98" y="0"/>
                </a:cxn>
                <a:cxn ang="0">
                  <a:pos x="84" y="108"/>
                </a:cxn>
              </a:cxnLst>
              <a:rect l="0" t="0" r="r" b="b"/>
              <a:pathLst>
                <a:path w="98" h="108">
                  <a:moveTo>
                    <a:pt x="84" y="108"/>
                  </a:moveTo>
                  <a:lnTo>
                    <a:pt x="66" y="10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12" y="108"/>
                  </a:lnTo>
                  <a:lnTo>
                    <a:pt x="0" y="10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74" y="94"/>
                  </a:lnTo>
                  <a:lnTo>
                    <a:pt x="76" y="94"/>
                  </a:lnTo>
                  <a:lnTo>
                    <a:pt x="86" y="0"/>
                  </a:lnTo>
                  <a:lnTo>
                    <a:pt x="98" y="0"/>
                  </a:lnTo>
                  <a:lnTo>
                    <a:pt x="84" y="108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4"/>
            <p:cNvSpPr>
              <a:spLocks noEditPoints="1"/>
            </p:cNvSpPr>
            <p:nvPr/>
          </p:nvSpPr>
          <p:spPr bwMode="auto">
            <a:xfrm>
              <a:off x="1812925" y="3917950"/>
              <a:ext cx="120650" cy="136525"/>
            </a:xfrm>
            <a:custGeom>
              <a:avLst/>
              <a:gdLst/>
              <a:ahLst/>
              <a:cxnLst>
                <a:cxn ang="0">
                  <a:pos x="14" y="46"/>
                </a:cxn>
                <a:cxn ang="0">
                  <a:pos x="16" y="64"/>
                </a:cxn>
                <a:cxn ang="0">
                  <a:pos x="20" y="70"/>
                </a:cxn>
                <a:cxn ang="0">
                  <a:pos x="24" y="72"/>
                </a:cxn>
                <a:cxn ang="0">
                  <a:pos x="34" y="76"/>
                </a:cxn>
                <a:cxn ang="0">
                  <a:pos x="44" y="78"/>
                </a:cxn>
                <a:cxn ang="0">
                  <a:pos x="56" y="76"/>
                </a:cxn>
                <a:cxn ang="0">
                  <a:pos x="66" y="74"/>
                </a:cxn>
                <a:cxn ang="0">
                  <a:pos x="64" y="82"/>
                </a:cxn>
                <a:cxn ang="0">
                  <a:pos x="52" y="86"/>
                </a:cxn>
                <a:cxn ang="0">
                  <a:pos x="38" y="86"/>
                </a:cxn>
                <a:cxn ang="0">
                  <a:pos x="20" y="82"/>
                </a:cxn>
                <a:cxn ang="0">
                  <a:pos x="8" y="74"/>
                </a:cxn>
                <a:cxn ang="0">
                  <a:pos x="4" y="68"/>
                </a:cxn>
                <a:cxn ang="0">
                  <a:pos x="0" y="52"/>
                </a:cxn>
                <a:cxn ang="0">
                  <a:pos x="2" y="42"/>
                </a:cxn>
                <a:cxn ang="0">
                  <a:pos x="6" y="22"/>
                </a:cxn>
                <a:cxn ang="0">
                  <a:pos x="10" y="16"/>
                </a:cxn>
                <a:cxn ang="0">
                  <a:pos x="16" y="10"/>
                </a:cxn>
                <a:cxn ang="0">
                  <a:pos x="28" y="2"/>
                </a:cxn>
                <a:cxn ang="0">
                  <a:pos x="44" y="0"/>
                </a:cxn>
                <a:cxn ang="0">
                  <a:pos x="52" y="2"/>
                </a:cxn>
                <a:cxn ang="0">
                  <a:pos x="60" y="4"/>
                </a:cxn>
                <a:cxn ang="0">
                  <a:pos x="70" y="12"/>
                </a:cxn>
                <a:cxn ang="0">
                  <a:pos x="74" y="18"/>
                </a:cxn>
                <a:cxn ang="0">
                  <a:pos x="76" y="26"/>
                </a:cxn>
                <a:cxn ang="0">
                  <a:pos x="76" y="44"/>
                </a:cxn>
                <a:cxn ang="0">
                  <a:pos x="14" y="46"/>
                </a:cxn>
                <a:cxn ang="0">
                  <a:pos x="62" y="26"/>
                </a:cxn>
                <a:cxn ang="0">
                  <a:pos x="60" y="18"/>
                </a:cxn>
                <a:cxn ang="0">
                  <a:pos x="54" y="10"/>
                </a:cxn>
                <a:cxn ang="0">
                  <a:pos x="48" y="10"/>
                </a:cxn>
                <a:cxn ang="0">
                  <a:pos x="42" y="8"/>
                </a:cxn>
                <a:cxn ang="0">
                  <a:pos x="24" y="16"/>
                </a:cxn>
                <a:cxn ang="0">
                  <a:pos x="18" y="26"/>
                </a:cxn>
                <a:cxn ang="0">
                  <a:pos x="62" y="38"/>
                </a:cxn>
                <a:cxn ang="0">
                  <a:pos x="62" y="26"/>
                </a:cxn>
              </a:cxnLst>
              <a:rect l="0" t="0" r="r" b="b"/>
              <a:pathLst>
                <a:path w="76" h="86">
                  <a:moveTo>
                    <a:pt x="14" y="46"/>
                  </a:moveTo>
                  <a:lnTo>
                    <a:pt x="14" y="46"/>
                  </a:lnTo>
                  <a:lnTo>
                    <a:pt x="14" y="5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20" y="70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30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6" y="76"/>
                  </a:lnTo>
                  <a:lnTo>
                    <a:pt x="56" y="76"/>
                  </a:lnTo>
                  <a:lnTo>
                    <a:pt x="66" y="74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30" y="84"/>
                  </a:lnTo>
                  <a:lnTo>
                    <a:pt x="20" y="82"/>
                  </a:lnTo>
                  <a:lnTo>
                    <a:pt x="14" y="80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4" y="68"/>
                  </a:lnTo>
                  <a:lnTo>
                    <a:pt x="2" y="60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4" y="18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34"/>
                  </a:lnTo>
                  <a:lnTo>
                    <a:pt x="76" y="44"/>
                  </a:lnTo>
                  <a:lnTo>
                    <a:pt x="76" y="46"/>
                  </a:lnTo>
                  <a:lnTo>
                    <a:pt x="14" y="46"/>
                  </a:lnTo>
                  <a:close/>
                  <a:moveTo>
                    <a:pt x="62" y="26"/>
                  </a:moveTo>
                  <a:lnTo>
                    <a:pt x="62" y="26"/>
                  </a:lnTo>
                  <a:lnTo>
                    <a:pt x="60" y="18"/>
                  </a:lnTo>
                  <a:lnTo>
                    <a:pt x="60" y="18"/>
                  </a:lnTo>
                  <a:lnTo>
                    <a:pt x="58" y="14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48" y="10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2" y="10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18" y="26"/>
                  </a:lnTo>
                  <a:lnTo>
                    <a:pt x="16" y="38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2" y="26"/>
                  </a:lnTo>
                  <a:lnTo>
                    <a:pt x="62" y="26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auto">
            <a:xfrm>
              <a:off x="1952625" y="3876675"/>
              <a:ext cx="85725" cy="174625"/>
            </a:xfrm>
            <a:custGeom>
              <a:avLst/>
              <a:gdLst/>
              <a:ahLst/>
              <a:cxnLst>
                <a:cxn ang="0">
                  <a:pos x="30" y="38"/>
                </a:cxn>
                <a:cxn ang="0">
                  <a:pos x="24" y="90"/>
                </a:cxn>
                <a:cxn ang="0">
                  <a:pos x="24" y="90"/>
                </a:cxn>
                <a:cxn ang="0">
                  <a:pos x="22" y="96"/>
                </a:cxn>
                <a:cxn ang="0">
                  <a:pos x="22" y="96"/>
                </a:cxn>
                <a:cxn ang="0">
                  <a:pos x="24" y="100"/>
                </a:cxn>
                <a:cxn ang="0">
                  <a:pos x="24" y="100"/>
                </a:cxn>
                <a:cxn ang="0">
                  <a:pos x="28" y="100"/>
                </a:cxn>
                <a:cxn ang="0">
                  <a:pos x="28" y="100"/>
                </a:cxn>
                <a:cxn ang="0">
                  <a:pos x="34" y="100"/>
                </a:cxn>
                <a:cxn ang="0">
                  <a:pos x="44" y="100"/>
                </a:cxn>
                <a:cxn ang="0">
                  <a:pos x="44" y="110"/>
                </a:cxn>
                <a:cxn ang="0">
                  <a:pos x="32" y="110"/>
                </a:cxn>
                <a:cxn ang="0">
                  <a:pos x="32" y="110"/>
                </a:cxn>
                <a:cxn ang="0">
                  <a:pos x="22" y="110"/>
                </a:cxn>
                <a:cxn ang="0">
                  <a:pos x="22" y="110"/>
                </a:cxn>
                <a:cxn ang="0">
                  <a:pos x="14" y="108"/>
                </a:cxn>
                <a:cxn ang="0">
                  <a:pos x="14" y="108"/>
                </a:cxn>
                <a:cxn ang="0">
                  <a:pos x="12" y="104"/>
                </a:cxn>
                <a:cxn ang="0">
                  <a:pos x="10" y="102"/>
                </a:cxn>
                <a:cxn ang="0">
                  <a:pos x="10" y="102"/>
                </a:cxn>
                <a:cxn ang="0">
                  <a:pos x="10" y="90"/>
                </a:cxn>
                <a:cxn ang="0">
                  <a:pos x="18" y="3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18" y="28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30" y="28"/>
                </a:cxn>
                <a:cxn ang="0">
                  <a:pos x="54" y="28"/>
                </a:cxn>
                <a:cxn ang="0">
                  <a:pos x="52" y="38"/>
                </a:cxn>
                <a:cxn ang="0">
                  <a:pos x="30" y="38"/>
                </a:cxn>
              </a:cxnLst>
              <a:rect l="0" t="0" r="r" b="b"/>
              <a:pathLst>
                <a:path w="54" h="110">
                  <a:moveTo>
                    <a:pt x="30" y="38"/>
                  </a:moveTo>
                  <a:lnTo>
                    <a:pt x="24" y="90"/>
                  </a:lnTo>
                  <a:lnTo>
                    <a:pt x="24" y="90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34" y="100"/>
                  </a:lnTo>
                  <a:lnTo>
                    <a:pt x="44" y="100"/>
                  </a:lnTo>
                  <a:lnTo>
                    <a:pt x="44" y="110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12" y="104"/>
                  </a:lnTo>
                  <a:lnTo>
                    <a:pt x="10" y="102"/>
                  </a:lnTo>
                  <a:lnTo>
                    <a:pt x="10" y="102"/>
                  </a:lnTo>
                  <a:lnTo>
                    <a:pt x="10" y="90"/>
                  </a:lnTo>
                  <a:lnTo>
                    <a:pt x="18" y="3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18" y="28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0" y="28"/>
                  </a:lnTo>
                  <a:lnTo>
                    <a:pt x="54" y="28"/>
                  </a:lnTo>
                  <a:lnTo>
                    <a:pt x="52" y="38"/>
                  </a:lnTo>
                  <a:lnTo>
                    <a:pt x="30" y="38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6"/>
            <p:cNvSpPr>
              <a:spLocks/>
            </p:cNvSpPr>
            <p:nvPr/>
          </p:nvSpPr>
          <p:spPr bwMode="auto">
            <a:xfrm>
              <a:off x="2054225" y="3921125"/>
              <a:ext cx="184150" cy="130175"/>
            </a:xfrm>
            <a:custGeom>
              <a:avLst/>
              <a:gdLst/>
              <a:ahLst/>
              <a:cxnLst>
                <a:cxn ang="0">
                  <a:pos x="86" y="82"/>
                </a:cxn>
                <a:cxn ang="0">
                  <a:pos x="68" y="82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28" y="82"/>
                </a:cxn>
                <a:cxn ang="0">
                  <a:pos x="8" y="82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4" y="26"/>
                </a:cxn>
                <a:cxn ang="0">
                  <a:pos x="14" y="26"/>
                </a:cxn>
                <a:cxn ang="0">
                  <a:pos x="16" y="42"/>
                </a:cxn>
                <a:cxn ang="0">
                  <a:pos x="16" y="42"/>
                </a:cxn>
                <a:cxn ang="0">
                  <a:pos x="18" y="56"/>
                </a:cxn>
                <a:cxn ang="0">
                  <a:pos x="18" y="56"/>
                </a:cxn>
                <a:cxn ang="0">
                  <a:pos x="18" y="72"/>
                </a:cxn>
                <a:cxn ang="0">
                  <a:pos x="22" y="72"/>
                </a:cxn>
                <a:cxn ang="0">
                  <a:pos x="22" y="72"/>
                </a:cxn>
                <a:cxn ang="0">
                  <a:pos x="28" y="56"/>
                </a:cxn>
                <a:cxn ang="0">
                  <a:pos x="28" y="56"/>
                </a:cxn>
                <a:cxn ang="0">
                  <a:pos x="34" y="42"/>
                </a:cxn>
                <a:cxn ang="0">
                  <a:pos x="34" y="42"/>
                </a:cxn>
                <a:cxn ang="0">
                  <a:pos x="40" y="26"/>
                </a:cxn>
                <a:cxn ang="0">
                  <a:pos x="40" y="26"/>
                </a:cxn>
                <a:cxn ang="0">
                  <a:pos x="46" y="10"/>
                </a:cxn>
                <a:cxn ang="0">
                  <a:pos x="46" y="10"/>
                </a:cxn>
                <a:cxn ang="0">
                  <a:pos x="48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70" y="26"/>
                </a:cxn>
                <a:cxn ang="0">
                  <a:pos x="70" y="26"/>
                </a:cxn>
                <a:cxn ang="0">
                  <a:pos x="72" y="42"/>
                </a:cxn>
                <a:cxn ang="0">
                  <a:pos x="72" y="42"/>
                </a:cxn>
                <a:cxn ang="0">
                  <a:pos x="76" y="56"/>
                </a:cxn>
                <a:cxn ang="0">
                  <a:pos x="76" y="56"/>
                </a:cxn>
                <a:cxn ang="0">
                  <a:pos x="78" y="72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86" y="58"/>
                </a:cxn>
                <a:cxn ang="0">
                  <a:pos x="86" y="58"/>
                </a:cxn>
                <a:cxn ang="0">
                  <a:pos x="90" y="42"/>
                </a:cxn>
                <a:cxn ang="0">
                  <a:pos x="90" y="42"/>
                </a:cxn>
                <a:cxn ang="0">
                  <a:pos x="96" y="26"/>
                </a:cxn>
                <a:cxn ang="0">
                  <a:pos x="96" y="26"/>
                </a:cxn>
                <a:cxn ang="0">
                  <a:pos x="102" y="10"/>
                </a:cxn>
                <a:cxn ang="0">
                  <a:pos x="102" y="10"/>
                </a:cxn>
                <a:cxn ang="0">
                  <a:pos x="106" y="0"/>
                </a:cxn>
                <a:cxn ang="0">
                  <a:pos x="116" y="0"/>
                </a:cxn>
                <a:cxn ang="0">
                  <a:pos x="86" y="82"/>
                </a:cxn>
              </a:cxnLst>
              <a:rect l="0" t="0" r="r" b="b"/>
              <a:pathLst>
                <a:path w="116" h="82">
                  <a:moveTo>
                    <a:pt x="86" y="82"/>
                  </a:moveTo>
                  <a:lnTo>
                    <a:pt x="68" y="82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28" y="82"/>
                  </a:lnTo>
                  <a:lnTo>
                    <a:pt x="8" y="8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18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72" y="42"/>
                  </a:lnTo>
                  <a:lnTo>
                    <a:pt x="72" y="42"/>
                  </a:lnTo>
                  <a:lnTo>
                    <a:pt x="76" y="56"/>
                  </a:lnTo>
                  <a:lnTo>
                    <a:pt x="76" y="56"/>
                  </a:lnTo>
                  <a:lnTo>
                    <a:pt x="78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6" y="58"/>
                  </a:lnTo>
                  <a:lnTo>
                    <a:pt x="86" y="58"/>
                  </a:lnTo>
                  <a:lnTo>
                    <a:pt x="90" y="42"/>
                  </a:lnTo>
                  <a:lnTo>
                    <a:pt x="90" y="42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2" y="10"/>
                  </a:lnTo>
                  <a:lnTo>
                    <a:pt x="102" y="10"/>
                  </a:lnTo>
                  <a:lnTo>
                    <a:pt x="106" y="0"/>
                  </a:lnTo>
                  <a:lnTo>
                    <a:pt x="116" y="0"/>
                  </a:lnTo>
                  <a:lnTo>
                    <a:pt x="86" y="82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7"/>
            <p:cNvSpPr>
              <a:spLocks noEditPoints="1"/>
            </p:cNvSpPr>
            <p:nvPr/>
          </p:nvSpPr>
          <p:spPr bwMode="auto">
            <a:xfrm>
              <a:off x="2251075" y="3917950"/>
              <a:ext cx="127000" cy="136525"/>
            </a:xfrm>
            <a:custGeom>
              <a:avLst/>
              <a:gdLst/>
              <a:ahLst/>
              <a:cxnLst>
                <a:cxn ang="0">
                  <a:pos x="80" y="42"/>
                </a:cxn>
                <a:cxn ang="0">
                  <a:pos x="74" y="60"/>
                </a:cxn>
                <a:cxn ang="0">
                  <a:pos x="70" y="68"/>
                </a:cxn>
                <a:cxn ang="0">
                  <a:pos x="64" y="74"/>
                </a:cxn>
                <a:cxn ang="0">
                  <a:pos x="50" y="82"/>
                </a:cxn>
                <a:cxn ang="0">
                  <a:pos x="42" y="84"/>
                </a:cxn>
                <a:cxn ang="0">
                  <a:pos x="34" y="86"/>
                </a:cxn>
                <a:cxn ang="0">
                  <a:pos x="18" y="82"/>
                </a:cxn>
                <a:cxn ang="0">
                  <a:pos x="12" y="78"/>
                </a:cxn>
                <a:cxn ang="0">
                  <a:pos x="6" y="74"/>
                </a:cxn>
                <a:cxn ang="0">
                  <a:pos x="0" y="60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6" y="24"/>
                </a:cxn>
                <a:cxn ang="0">
                  <a:pos x="14" y="12"/>
                </a:cxn>
                <a:cxn ang="0">
                  <a:pos x="20" y="6"/>
                </a:cxn>
                <a:cxn ang="0">
                  <a:pos x="36" y="0"/>
                </a:cxn>
                <a:cxn ang="0">
                  <a:pos x="44" y="0"/>
                </a:cxn>
                <a:cxn ang="0">
                  <a:pos x="62" y="4"/>
                </a:cxn>
                <a:cxn ang="0">
                  <a:pos x="68" y="6"/>
                </a:cxn>
                <a:cxn ang="0">
                  <a:pos x="72" y="12"/>
                </a:cxn>
                <a:cxn ang="0">
                  <a:pos x="78" y="24"/>
                </a:cxn>
                <a:cxn ang="0">
                  <a:pos x="80" y="34"/>
                </a:cxn>
                <a:cxn ang="0">
                  <a:pos x="80" y="42"/>
                </a:cxn>
                <a:cxn ang="0">
                  <a:pos x="66" y="42"/>
                </a:cxn>
                <a:cxn ang="0">
                  <a:pos x="66" y="28"/>
                </a:cxn>
                <a:cxn ang="0">
                  <a:pos x="62" y="18"/>
                </a:cxn>
                <a:cxn ang="0">
                  <a:pos x="56" y="12"/>
                </a:cxn>
                <a:cxn ang="0">
                  <a:pos x="50" y="10"/>
                </a:cxn>
                <a:cxn ang="0">
                  <a:pos x="44" y="8"/>
                </a:cxn>
                <a:cxn ang="0">
                  <a:pos x="32" y="12"/>
                </a:cxn>
                <a:cxn ang="0">
                  <a:pos x="24" y="18"/>
                </a:cxn>
                <a:cxn ang="0">
                  <a:pos x="16" y="28"/>
                </a:cxn>
                <a:cxn ang="0">
                  <a:pos x="14" y="42"/>
                </a:cxn>
                <a:cxn ang="0">
                  <a:pos x="14" y="56"/>
                </a:cxn>
                <a:cxn ang="0">
                  <a:pos x="16" y="68"/>
                </a:cxn>
                <a:cxn ang="0">
                  <a:pos x="24" y="74"/>
                </a:cxn>
                <a:cxn ang="0">
                  <a:pos x="30" y="76"/>
                </a:cxn>
                <a:cxn ang="0">
                  <a:pos x="36" y="78"/>
                </a:cxn>
                <a:cxn ang="0">
                  <a:pos x="48" y="74"/>
                </a:cxn>
                <a:cxn ang="0">
                  <a:pos x="52" y="72"/>
                </a:cxn>
                <a:cxn ang="0">
                  <a:pos x="56" y="68"/>
                </a:cxn>
                <a:cxn ang="0">
                  <a:pos x="62" y="56"/>
                </a:cxn>
                <a:cxn ang="0">
                  <a:pos x="66" y="42"/>
                </a:cxn>
              </a:cxnLst>
              <a:rect l="0" t="0" r="r" b="b"/>
              <a:pathLst>
                <a:path w="80" h="86">
                  <a:moveTo>
                    <a:pt x="80" y="42"/>
                  </a:moveTo>
                  <a:lnTo>
                    <a:pt x="80" y="42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68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58" y="78"/>
                  </a:lnTo>
                  <a:lnTo>
                    <a:pt x="50" y="82"/>
                  </a:lnTo>
                  <a:lnTo>
                    <a:pt x="50" y="82"/>
                  </a:lnTo>
                  <a:lnTo>
                    <a:pt x="42" y="84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6" y="84"/>
                  </a:lnTo>
                  <a:lnTo>
                    <a:pt x="18" y="82"/>
                  </a:lnTo>
                  <a:lnTo>
                    <a:pt x="18" y="82"/>
                  </a:lnTo>
                  <a:lnTo>
                    <a:pt x="12" y="78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4" y="6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6" y="24"/>
                  </a:lnTo>
                  <a:lnTo>
                    <a:pt x="10" y="18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20" y="6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68" y="6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6" y="18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0" y="34"/>
                  </a:lnTo>
                  <a:lnTo>
                    <a:pt x="80" y="42"/>
                  </a:lnTo>
                  <a:lnTo>
                    <a:pt x="80" y="42"/>
                  </a:lnTo>
                  <a:close/>
                  <a:moveTo>
                    <a:pt x="66" y="42"/>
                  </a:moveTo>
                  <a:lnTo>
                    <a:pt x="6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0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38" y="10"/>
                  </a:lnTo>
                  <a:lnTo>
                    <a:pt x="32" y="12"/>
                  </a:lnTo>
                  <a:lnTo>
                    <a:pt x="28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16" y="28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20" y="72"/>
                  </a:lnTo>
                  <a:lnTo>
                    <a:pt x="24" y="74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42" y="76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7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66" y="42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8"/>
            <p:cNvSpPr>
              <a:spLocks/>
            </p:cNvSpPr>
            <p:nvPr/>
          </p:nvSpPr>
          <p:spPr bwMode="auto">
            <a:xfrm>
              <a:off x="2400300" y="3921125"/>
              <a:ext cx="85725" cy="130175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12"/>
                </a:cxn>
                <a:cxn ang="0">
                  <a:pos x="28" y="14"/>
                </a:cxn>
                <a:cxn ang="0">
                  <a:pos x="20" y="18"/>
                </a:cxn>
                <a:cxn ang="0">
                  <a:pos x="12" y="82"/>
                </a:cxn>
                <a:cxn ang="0">
                  <a:pos x="0" y="82"/>
                </a:cxn>
                <a:cxn ang="0">
                  <a:pos x="10" y="0"/>
                </a:cxn>
                <a:cxn ang="0">
                  <a:pos x="22" y="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4" y="0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36" y="12"/>
                </a:cxn>
                <a:cxn ang="0">
                  <a:pos x="36" y="12"/>
                </a:cxn>
              </a:cxnLst>
              <a:rect l="0" t="0" r="r" b="b"/>
              <a:pathLst>
                <a:path w="54" h="82">
                  <a:moveTo>
                    <a:pt x="36" y="12"/>
                  </a:moveTo>
                  <a:lnTo>
                    <a:pt x="36" y="12"/>
                  </a:lnTo>
                  <a:lnTo>
                    <a:pt x="28" y="14"/>
                  </a:lnTo>
                  <a:lnTo>
                    <a:pt x="20" y="18"/>
                  </a:lnTo>
                  <a:lnTo>
                    <a:pt x="12" y="82"/>
                  </a:lnTo>
                  <a:lnTo>
                    <a:pt x="0" y="82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36" y="12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9"/>
            <p:cNvSpPr>
              <a:spLocks/>
            </p:cNvSpPr>
            <p:nvPr/>
          </p:nvSpPr>
          <p:spPr bwMode="auto">
            <a:xfrm>
              <a:off x="2492375" y="3867150"/>
              <a:ext cx="120650" cy="184150"/>
            </a:xfrm>
            <a:custGeom>
              <a:avLst/>
              <a:gdLst/>
              <a:ahLst/>
              <a:cxnLst>
                <a:cxn ang="0">
                  <a:pos x="54" y="116"/>
                </a:cxn>
                <a:cxn ang="0">
                  <a:pos x="18" y="72"/>
                </a:cxn>
                <a:cxn ang="0">
                  <a:pos x="12" y="116"/>
                </a:cxn>
                <a:cxn ang="0">
                  <a:pos x="0" y="116"/>
                </a:cxn>
                <a:cxn ang="0">
                  <a:pos x="14" y="0"/>
                </a:cxn>
                <a:cxn ang="0">
                  <a:pos x="26" y="0"/>
                </a:cxn>
                <a:cxn ang="0">
                  <a:pos x="18" y="70"/>
                </a:cxn>
                <a:cxn ang="0">
                  <a:pos x="60" y="34"/>
                </a:cxn>
                <a:cxn ang="0">
                  <a:pos x="76" y="34"/>
                </a:cxn>
                <a:cxn ang="0">
                  <a:pos x="32" y="70"/>
                </a:cxn>
                <a:cxn ang="0">
                  <a:pos x="70" y="116"/>
                </a:cxn>
                <a:cxn ang="0">
                  <a:pos x="54" y="116"/>
                </a:cxn>
              </a:cxnLst>
              <a:rect l="0" t="0" r="r" b="b"/>
              <a:pathLst>
                <a:path w="76" h="116">
                  <a:moveTo>
                    <a:pt x="54" y="116"/>
                  </a:moveTo>
                  <a:lnTo>
                    <a:pt x="18" y="72"/>
                  </a:lnTo>
                  <a:lnTo>
                    <a:pt x="12" y="116"/>
                  </a:lnTo>
                  <a:lnTo>
                    <a:pt x="0" y="116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18" y="70"/>
                  </a:lnTo>
                  <a:lnTo>
                    <a:pt x="60" y="34"/>
                  </a:lnTo>
                  <a:lnTo>
                    <a:pt x="76" y="34"/>
                  </a:lnTo>
                  <a:lnTo>
                    <a:pt x="32" y="70"/>
                  </a:lnTo>
                  <a:lnTo>
                    <a:pt x="70" y="116"/>
                  </a:lnTo>
                  <a:lnTo>
                    <a:pt x="54" y="116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0"/>
            <p:cNvSpPr>
              <a:spLocks/>
            </p:cNvSpPr>
            <p:nvPr/>
          </p:nvSpPr>
          <p:spPr bwMode="auto">
            <a:xfrm>
              <a:off x="2635250" y="3876675"/>
              <a:ext cx="34925" cy="57150"/>
            </a:xfrm>
            <a:custGeom>
              <a:avLst/>
              <a:gdLst/>
              <a:ahLst/>
              <a:cxnLst>
                <a:cxn ang="0">
                  <a:pos x="8" y="36"/>
                </a:cxn>
                <a:cxn ang="0">
                  <a:pos x="0" y="36"/>
                </a:cxn>
                <a:cxn ang="0">
                  <a:pos x="6" y="0"/>
                </a:cxn>
                <a:cxn ang="0">
                  <a:pos x="22" y="0"/>
                </a:cxn>
                <a:cxn ang="0">
                  <a:pos x="8" y="36"/>
                </a:cxn>
              </a:cxnLst>
              <a:rect l="0" t="0" r="r" b="b"/>
              <a:pathLst>
                <a:path w="22" h="36">
                  <a:moveTo>
                    <a:pt x="8" y="36"/>
                  </a:moveTo>
                  <a:lnTo>
                    <a:pt x="0" y="36"/>
                  </a:lnTo>
                  <a:lnTo>
                    <a:pt x="6" y="0"/>
                  </a:lnTo>
                  <a:lnTo>
                    <a:pt x="22" y="0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1"/>
            <p:cNvSpPr>
              <a:spLocks/>
            </p:cNvSpPr>
            <p:nvPr/>
          </p:nvSpPr>
          <p:spPr bwMode="auto">
            <a:xfrm>
              <a:off x="2682875" y="3917950"/>
              <a:ext cx="104775" cy="136525"/>
            </a:xfrm>
            <a:custGeom>
              <a:avLst/>
              <a:gdLst/>
              <a:ahLst/>
              <a:cxnLst>
                <a:cxn ang="0">
                  <a:pos x="64" y="60"/>
                </a:cxn>
                <a:cxn ang="0">
                  <a:pos x="54" y="78"/>
                </a:cxn>
                <a:cxn ang="0">
                  <a:pos x="48" y="82"/>
                </a:cxn>
                <a:cxn ang="0">
                  <a:pos x="26" y="86"/>
                </a:cxn>
                <a:cxn ang="0">
                  <a:pos x="12" y="84"/>
                </a:cxn>
                <a:cxn ang="0">
                  <a:pos x="0" y="82"/>
                </a:cxn>
                <a:cxn ang="0">
                  <a:pos x="2" y="74"/>
                </a:cxn>
                <a:cxn ang="0">
                  <a:pos x="12" y="76"/>
                </a:cxn>
                <a:cxn ang="0">
                  <a:pos x="24" y="76"/>
                </a:cxn>
                <a:cxn ang="0">
                  <a:pos x="34" y="76"/>
                </a:cxn>
                <a:cxn ang="0">
                  <a:pos x="42" y="74"/>
                </a:cxn>
                <a:cxn ang="0">
                  <a:pos x="48" y="70"/>
                </a:cxn>
                <a:cxn ang="0">
                  <a:pos x="52" y="62"/>
                </a:cxn>
                <a:cxn ang="0">
                  <a:pos x="52" y="58"/>
                </a:cxn>
                <a:cxn ang="0">
                  <a:pos x="50" y="54"/>
                </a:cxn>
                <a:cxn ang="0">
                  <a:pos x="44" y="50"/>
                </a:cxn>
                <a:cxn ang="0">
                  <a:pos x="36" y="48"/>
                </a:cxn>
                <a:cxn ang="0">
                  <a:pos x="28" y="46"/>
                </a:cxn>
                <a:cxn ang="0">
                  <a:pos x="20" y="44"/>
                </a:cxn>
                <a:cxn ang="0">
                  <a:pos x="12" y="40"/>
                </a:cxn>
                <a:cxn ang="0">
                  <a:pos x="8" y="34"/>
                </a:cxn>
                <a:cxn ang="0">
                  <a:pos x="8" y="24"/>
                </a:cxn>
                <a:cxn ang="0">
                  <a:pos x="12" y="12"/>
                </a:cxn>
                <a:cxn ang="0">
                  <a:pos x="20" y="6"/>
                </a:cxn>
                <a:cxn ang="0">
                  <a:pos x="30" y="2"/>
                </a:cxn>
                <a:cxn ang="0">
                  <a:pos x="42" y="0"/>
                </a:cxn>
                <a:cxn ang="0">
                  <a:pos x="56" y="2"/>
                </a:cxn>
                <a:cxn ang="0">
                  <a:pos x="66" y="2"/>
                </a:cxn>
                <a:cxn ang="0">
                  <a:pos x="64" y="12"/>
                </a:cxn>
                <a:cxn ang="0">
                  <a:pos x="56" y="10"/>
                </a:cxn>
                <a:cxn ang="0">
                  <a:pos x="44" y="10"/>
                </a:cxn>
                <a:cxn ang="0">
                  <a:pos x="36" y="10"/>
                </a:cxn>
                <a:cxn ang="0">
                  <a:pos x="28" y="12"/>
                </a:cxn>
                <a:cxn ang="0">
                  <a:pos x="22" y="16"/>
                </a:cxn>
                <a:cxn ang="0">
                  <a:pos x="20" y="22"/>
                </a:cxn>
                <a:cxn ang="0">
                  <a:pos x="20" y="26"/>
                </a:cxn>
                <a:cxn ang="0">
                  <a:pos x="20" y="28"/>
                </a:cxn>
                <a:cxn ang="0">
                  <a:pos x="26" y="32"/>
                </a:cxn>
                <a:cxn ang="0">
                  <a:pos x="32" y="36"/>
                </a:cxn>
                <a:cxn ang="0">
                  <a:pos x="38" y="36"/>
                </a:cxn>
                <a:cxn ang="0">
                  <a:pos x="48" y="38"/>
                </a:cxn>
                <a:cxn ang="0">
                  <a:pos x="56" y="42"/>
                </a:cxn>
                <a:cxn ang="0">
                  <a:pos x="62" y="50"/>
                </a:cxn>
                <a:cxn ang="0">
                  <a:pos x="64" y="60"/>
                </a:cxn>
              </a:cxnLst>
              <a:rect l="0" t="0" r="r" b="b"/>
              <a:pathLst>
                <a:path w="66" h="86">
                  <a:moveTo>
                    <a:pt x="64" y="60"/>
                  </a:moveTo>
                  <a:lnTo>
                    <a:pt x="64" y="60"/>
                  </a:lnTo>
                  <a:lnTo>
                    <a:pt x="60" y="70"/>
                  </a:lnTo>
                  <a:lnTo>
                    <a:pt x="54" y="78"/>
                  </a:lnTo>
                  <a:lnTo>
                    <a:pt x="54" y="78"/>
                  </a:lnTo>
                  <a:lnTo>
                    <a:pt x="48" y="82"/>
                  </a:lnTo>
                  <a:lnTo>
                    <a:pt x="42" y="84"/>
                  </a:lnTo>
                  <a:lnTo>
                    <a:pt x="26" y="86"/>
                  </a:lnTo>
                  <a:lnTo>
                    <a:pt x="26" y="86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0" y="82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24" y="76"/>
                  </a:lnTo>
                  <a:lnTo>
                    <a:pt x="24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50" y="66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2" y="58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6" y="2"/>
                  </a:lnTo>
                  <a:lnTo>
                    <a:pt x="64" y="12"/>
                  </a:lnTo>
                  <a:lnTo>
                    <a:pt x="64" y="12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4" y="54"/>
                  </a:lnTo>
                  <a:lnTo>
                    <a:pt x="64" y="60"/>
                  </a:lnTo>
                  <a:lnTo>
                    <a:pt x="64" y="6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2"/>
            <p:cNvSpPr>
              <a:spLocks/>
            </p:cNvSpPr>
            <p:nvPr/>
          </p:nvSpPr>
          <p:spPr bwMode="auto">
            <a:xfrm>
              <a:off x="2895600" y="3879850"/>
              <a:ext cx="123825" cy="171450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14" y="0"/>
                </a:cxn>
                <a:cxn ang="0">
                  <a:pos x="78" y="0"/>
                </a:cxn>
                <a:cxn ang="0">
                  <a:pos x="76" y="8"/>
                </a:cxn>
                <a:cxn ang="0">
                  <a:pos x="24" y="8"/>
                </a:cxn>
                <a:cxn ang="0">
                  <a:pos x="20" y="48"/>
                </a:cxn>
                <a:cxn ang="0">
                  <a:pos x="60" y="48"/>
                </a:cxn>
                <a:cxn ang="0">
                  <a:pos x="58" y="56"/>
                </a:cxn>
                <a:cxn ang="0">
                  <a:pos x="20" y="56"/>
                </a:cxn>
                <a:cxn ang="0">
                  <a:pos x="14" y="98"/>
                </a:cxn>
                <a:cxn ang="0">
                  <a:pos x="66" y="98"/>
                </a:cxn>
                <a:cxn ang="0">
                  <a:pos x="66" y="108"/>
                </a:cxn>
                <a:cxn ang="0">
                  <a:pos x="0" y="108"/>
                </a:cxn>
              </a:cxnLst>
              <a:rect l="0" t="0" r="r" b="b"/>
              <a:pathLst>
                <a:path w="78" h="108">
                  <a:moveTo>
                    <a:pt x="0" y="108"/>
                  </a:moveTo>
                  <a:lnTo>
                    <a:pt x="14" y="0"/>
                  </a:lnTo>
                  <a:lnTo>
                    <a:pt x="78" y="0"/>
                  </a:lnTo>
                  <a:lnTo>
                    <a:pt x="76" y="8"/>
                  </a:lnTo>
                  <a:lnTo>
                    <a:pt x="24" y="8"/>
                  </a:lnTo>
                  <a:lnTo>
                    <a:pt x="20" y="48"/>
                  </a:lnTo>
                  <a:lnTo>
                    <a:pt x="60" y="48"/>
                  </a:lnTo>
                  <a:lnTo>
                    <a:pt x="58" y="56"/>
                  </a:lnTo>
                  <a:lnTo>
                    <a:pt x="20" y="56"/>
                  </a:lnTo>
                  <a:lnTo>
                    <a:pt x="14" y="98"/>
                  </a:lnTo>
                  <a:lnTo>
                    <a:pt x="66" y="98"/>
                  </a:lnTo>
                  <a:lnTo>
                    <a:pt x="66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3"/>
            <p:cNvSpPr>
              <a:spLocks noEditPoints="1"/>
            </p:cNvSpPr>
            <p:nvPr/>
          </p:nvSpPr>
          <p:spPr bwMode="auto">
            <a:xfrm>
              <a:off x="3025775" y="3867150"/>
              <a:ext cx="127000" cy="187325"/>
            </a:xfrm>
            <a:custGeom>
              <a:avLst/>
              <a:gdLst/>
              <a:ahLst/>
              <a:cxnLst>
                <a:cxn ang="0">
                  <a:pos x="66" y="114"/>
                </a:cxn>
                <a:cxn ang="0">
                  <a:pos x="60" y="116"/>
                </a:cxn>
                <a:cxn ang="0">
                  <a:pos x="54" y="116"/>
                </a:cxn>
                <a:cxn ang="0">
                  <a:pos x="46" y="118"/>
                </a:cxn>
                <a:cxn ang="0">
                  <a:pos x="38" y="118"/>
                </a:cxn>
                <a:cxn ang="0">
                  <a:pos x="22" y="114"/>
                </a:cxn>
                <a:cxn ang="0">
                  <a:pos x="14" y="112"/>
                </a:cxn>
                <a:cxn ang="0">
                  <a:pos x="8" y="106"/>
                </a:cxn>
                <a:cxn ang="0">
                  <a:pos x="2" y="94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4" y="58"/>
                </a:cxn>
                <a:cxn ang="0">
                  <a:pos x="10" y="50"/>
                </a:cxn>
                <a:cxn ang="0">
                  <a:pos x="14" y="44"/>
                </a:cxn>
                <a:cxn ang="0">
                  <a:pos x="28" y="36"/>
                </a:cxn>
                <a:cxn ang="0">
                  <a:pos x="36" y="34"/>
                </a:cxn>
                <a:cxn ang="0">
                  <a:pos x="44" y="32"/>
                </a:cxn>
                <a:cxn ang="0">
                  <a:pos x="52" y="34"/>
                </a:cxn>
                <a:cxn ang="0">
                  <a:pos x="68" y="0"/>
                </a:cxn>
                <a:cxn ang="0">
                  <a:pos x="80" y="0"/>
                </a:cxn>
                <a:cxn ang="0">
                  <a:pos x="78" y="16"/>
                </a:cxn>
                <a:cxn ang="0">
                  <a:pos x="76" y="38"/>
                </a:cxn>
                <a:cxn ang="0">
                  <a:pos x="72" y="62"/>
                </a:cxn>
                <a:cxn ang="0">
                  <a:pos x="70" y="84"/>
                </a:cxn>
                <a:cxn ang="0">
                  <a:pos x="68" y="102"/>
                </a:cxn>
                <a:cxn ang="0">
                  <a:pos x="66" y="114"/>
                </a:cxn>
                <a:cxn ang="0">
                  <a:pos x="64" y="44"/>
                </a:cxn>
                <a:cxn ang="0">
                  <a:pos x="54" y="42"/>
                </a:cxn>
                <a:cxn ang="0">
                  <a:pos x="48" y="42"/>
                </a:cxn>
                <a:cxn ang="0">
                  <a:pos x="28" y="46"/>
                </a:cxn>
                <a:cxn ang="0">
                  <a:pos x="24" y="50"/>
                </a:cxn>
                <a:cxn ang="0">
                  <a:pos x="16" y="60"/>
                </a:cxn>
                <a:cxn ang="0">
                  <a:pos x="14" y="76"/>
                </a:cxn>
                <a:cxn ang="0">
                  <a:pos x="14" y="88"/>
                </a:cxn>
                <a:cxn ang="0">
                  <a:pos x="18" y="100"/>
                </a:cxn>
                <a:cxn ang="0">
                  <a:pos x="22" y="104"/>
                </a:cxn>
                <a:cxn ang="0">
                  <a:pos x="28" y="106"/>
                </a:cxn>
                <a:cxn ang="0">
                  <a:pos x="40" y="108"/>
                </a:cxn>
                <a:cxn ang="0">
                  <a:pos x="46" y="108"/>
                </a:cxn>
                <a:cxn ang="0">
                  <a:pos x="56" y="108"/>
                </a:cxn>
              </a:cxnLst>
              <a:rect l="0" t="0" r="r" b="b"/>
              <a:pathLst>
                <a:path w="80" h="118">
                  <a:moveTo>
                    <a:pt x="66" y="114"/>
                  </a:moveTo>
                  <a:lnTo>
                    <a:pt x="66" y="114"/>
                  </a:lnTo>
                  <a:lnTo>
                    <a:pt x="60" y="116"/>
                  </a:lnTo>
                  <a:lnTo>
                    <a:pt x="60" y="116"/>
                  </a:lnTo>
                  <a:lnTo>
                    <a:pt x="54" y="116"/>
                  </a:lnTo>
                  <a:lnTo>
                    <a:pt x="54" y="116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8" y="118"/>
                  </a:lnTo>
                  <a:lnTo>
                    <a:pt x="38" y="118"/>
                  </a:lnTo>
                  <a:lnTo>
                    <a:pt x="30" y="116"/>
                  </a:lnTo>
                  <a:lnTo>
                    <a:pt x="22" y="114"/>
                  </a:lnTo>
                  <a:lnTo>
                    <a:pt x="22" y="114"/>
                  </a:lnTo>
                  <a:lnTo>
                    <a:pt x="14" y="112"/>
                  </a:lnTo>
                  <a:lnTo>
                    <a:pt x="8" y="106"/>
                  </a:lnTo>
                  <a:lnTo>
                    <a:pt x="8" y="106"/>
                  </a:lnTo>
                  <a:lnTo>
                    <a:pt x="4" y="10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66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10" y="5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20" y="40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36" y="3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64" y="34"/>
                  </a:lnTo>
                  <a:lnTo>
                    <a:pt x="6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0" y="84"/>
                  </a:lnTo>
                  <a:lnTo>
                    <a:pt x="70" y="84"/>
                  </a:lnTo>
                  <a:lnTo>
                    <a:pt x="68" y="102"/>
                  </a:lnTo>
                  <a:lnTo>
                    <a:pt x="68" y="102"/>
                  </a:lnTo>
                  <a:lnTo>
                    <a:pt x="66" y="114"/>
                  </a:lnTo>
                  <a:lnTo>
                    <a:pt x="66" y="114"/>
                  </a:lnTo>
                  <a:close/>
                  <a:moveTo>
                    <a:pt x="64" y="44"/>
                  </a:moveTo>
                  <a:lnTo>
                    <a:pt x="64" y="44"/>
                  </a:lnTo>
                  <a:lnTo>
                    <a:pt x="54" y="42"/>
                  </a:lnTo>
                  <a:lnTo>
                    <a:pt x="54" y="42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34" y="44"/>
                  </a:lnTo>
                  <a:lnTo>
                    <a:pt x="28" y="46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0" y="54"/>
                  </a:lnTo>
                  <a:lnTo>
                    <a:pt x="16" y="60"/>
                  </a:lnTo>
                  <a:lnTo>
                    <a:pt x="14" y="76"/>
                  </a:lnTo>
                  <a:lnTo>
                    <a:pt x="14" y="76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6" y="94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2" y="104"/>
                  </a:lnTo>
                  <a:lnTo>
                    <a:pt x="28" y="106"/>
                  </a:lnTo>
                  <a:lnTo>
                    <a:pt x="28" y="106"/>
                  </a:lnTo>
                  <a:lnTo>
                    <a:pt x="32" y="108"/>
                  </a:lnTo>
                  <a:lnTo>
                    <a:pt x="40" y="108"/>
                  </a:lnTo>
                  <a:lnTo>
                    <a:pt x="40" y="108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56" y="108"/>
                  </a:lnTo>
                  <a:lnTo>
                    <a:pt x="64" y="44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4"/>
            <p:cNvSpPr>
              <a:spLocks noEditPoints="1"/>
            </p:cNvSpPr>
            <p:nvPr/>
          </p:nvSpPr>
          <p:spPr bwMode="auto">
            <a:xfrm>
              <a:off x="3168650" y="3917950"/>
              <a:ext cx="136525" cy="187325"/>
            </a:xfrm>
            <a:custGeom>
              <a:avLst/>
              <a:gdLst/>
              <a:ahLst/>
              <a:cxnLst>
                <a:cxn ang="0">
                  <a:pos x="64" y="8"/>
                </a:cxn>
                <a:cxn ang="0">
                  <a:pos x="70" y="16"/>
                </a:cxn>
                <a:cxn ang="0">
                  <a:pos x="72" y="28"/>
                </a:cxn>
                <a:cxn ang="0">
                  <a:pos x="68" y="40"/>
                </a:cxn>
                <a:cxn ang="0">
                  <a:pos x="60" y="50"/>
                </a:cxn>
                <a:cxn ang="0">
                  <a:pos x="48" y="54"/>
                </a:cxn>
                <a:cxn ang="0">
                  <a:pos x="30" y="56"/>
                </a:cxn>
                <a:cxn ang="0">
                  <a:pos x="26" y="56"/>
                </a:cxn>
                <a:cxn ang="0">
                  <a:pos x="16" y="64"/>
                </a:cxn>
                <a:cxn ang="0">
                  <a:pos x="16" y="70"/>
                </a:cxn>
                <a:cxn ang="0">
                  <a:pos x="26" y="74"/>
                </a:cxn>
                <a:cxn ang="0">
                  <a:pos x="36" y="76"/>
                </a:cxn>
                <a:cxn ang="0">
                  <a:pos x="54" y="76"/>
                </a:cxn>
                <a:cxn ang="0">
                  <a:pos x="64" y="78"/>
                </a:cxn>
                <a:cxn ang="0">
                  <a:pos x="72" y="82"/>
                </a:cxn>
                <a:cxn ang="0">
                  <a:pos x="74" y="92"/>
                </a:cxn>
                <a:cxn ang="0">
                  <a:pos x="68" y="106"/>
                </a:cxn>
                <a:cxn ang="0">
                  <a:pos x="56" y="114"/>
                </a:cxn>
                <a:cxn ang="0">
                  <a:pos x="30" y="118"/>
                </a:cxn>
                <a:cxn ang="0">
                  <a:pos x="14" y="118"/>
                </a:cxn>
                <a:cxn ang="0">
                  <a:pos x="2" y="106"/>
                </a:cxn>
                <a:cxn ang="0">
                  <a:pos x="28" y="110"/>
                </a:cxn>
                <a:cxn ang="0">
                  <a:pos x="36" y="110"/>
                </a:cxn>
                <a:cxn ang="0">
                  <a:pos x="56" y="102"/>
                </a:cxn>
                <a:cxn ang="0">
                  <a:pos x="60" y="96"/>
                </a:cxn>
                <a:cxn ang="0">
                  <a:pos x="58" y="90"/>
                </a:cxn>
                <a:cxn ang="0">
                  <a:pos x="48" y="86"/>
                </a:cxn>
                <a:cxn ang="0">
                  <a:pos x="40" y="86"/>
                </a:cxn>
                <a:cxn ang="0">
                  <a:pos x="28" y="86"/>
                </a:cxn>
                <a:cxn ang="0">
                  <a:pos x="20" y="86"/>
                </a:cxn>
                <a:cxn ang="0">
                  <a:pos x="4" y="80"/>
                </a:cxn>
                <a:cxn ang="0">
                  <a:pos x="2" y="70"/>
                </a:cxn>
                <a:cxn ang="0">
                  <a:pos x="8" y="60"/>
                </a:cxn>
                <a:cxn ang="0">
                  <a:pos x="18" y="52"/>
                </a:cxn>
                <a:cxn ang="0">
                  <a:pos x="8" y="42"/>
                </a:cxn>
                <a:cxn ang="0">
                  <a:pos x="4" y="28"/>
                </a:cxn>
                <a:cxn ang="0">
                  <a:pos x="10" y="16"/>
                </a:cxn>
                <a:cxn ang="0">
                  <a:pos x="18" y="8"/>
                </a:cxn>
                <a:cxn ang="0">
                  <a:pos x="42" y="0"/>
                </a:cxn>
                <a:cxn ang="0">
                  <a:pos x="48" y="2"/>
                </a:cxn>
                <a:cxn ang="0">
                  <a:pos x="86" y="10"/>
                </a:cxn>
                <a:cxn ang="0">
                  <a:pos x="74" y="8"/>
                </a:cxn>
                <a:cxn ang="0">
                  <a:pos x="60" y="20"/>
                </a:cxn>
                <a:cxn ang="0">
                  <a:pos x="50" y="10"/>
                </a:cxn>
                <a:cxn ang="0">
                  <a:pos x="34" y="10"/>
                </a:cxn>
                <a:cxn ang="0">
                  <a:pos x="22" y="20"/>
                </a:cxn>
                <a:cxn ang="0">
                  <a:pos x="20" y="36"/>
                </a:cxn>
                <a:cxn ang="0">
                  <a:pos x="28" y="46"/>
                </a:cxn>
                <a:cxn ang="0">
                  <a:pos x="46" y="46"/>
                </a:cxn>
                <a:cxn ang="0">
                  <a:pos x="60" y="28"/>
                </a:cxn>
              </a:cxnLst>
              <a:rect l="0" t="0" r="r" b="b"/>
              <a:pathLst>
                <a:path w="86" h="118">
                  <a:moveTo>
                    <a:pt x="74" y="8"/>
                  </a:moveTo>
                  <a:lnTo>
                    <a:pt x="7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8" y="12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72" y="22"/>
                  </a:lnTo>
                  <a:lnTo>
                    <a:pt x="72" y="28"/>
                  </a:lnTo>
                  <a:lnTo>
                    <a:pt x="72" y="28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64" y="46"/>
                  </a:lnTo>
                  <a:lnTo>
                    <a:pt x="60" y="50"/>
                  </a:lnTo>
                  <a:lnTo>
                    <a:pt x="60" y="50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16" y="64"/>
                  </a:lnTo>
                  <a:lnTo>
                    <a:pt x="16" y="68"/>
                  </a:lnTo>
                  <a:lnTo>
                    <a:pt x="16" y="68"/>
                  </a:lnTo>
                  <a:lnTo>
                    <a:pt x="16" y="70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64" y="78"/>
                  </a:lnTo>
                  <a:lnTo>
                    <a:pt x="64" y="78"/>
                  </a:lnTo>
                  <a:lnTo>
                    <a:pt x="68" y="80"/>
                  </a:lnTo>
                  <a:lnTo>
                    <a:pt x="72" y="82"/>
                  </a:lnTo>
                  <a:lnTo>
                    <a:pt x="72" y="82"/>
                  </a:lnTo>
                  <a:lnTo>
                    <a:pt x="74" y="86"/>
                  </a:lnTo>
                  <a:lnTo>
                    <a:pt x="74" y="92"/>
                  </a:lnTo>
                  <a:lnTo>
                    <a:pt x="74" y="92"/>
                  </a:lnTo>
                  <a:lnTo>
                    <a:pt x="72" y="100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62" y="110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14" y="118"/>
                  </a:lnTo>
                  <a:lnTo>
                    <a:pt x="14" y="118"/>
                  </a:lnTo>
                  <a:lnTo>
                    <a:pt x="0" y="116"/>
                  </a:lnTo>
                  <a:lnTo>
                    <a:pt x="2" y="106"/>
                  </a:lnTo>
                  <a:lnTo>
                    <a:pt x="2" y="106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36" y="110"/>
                  </a:lnTo>
                  <a:lnTo>
                    <a:pt x="36" y="110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8" y="100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58" y="90"/>
                  </a:lnTo>
                  <a:lnTo>
                    <a:pt x="58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34" y="86"/>
                  </a:lnTo>
                  <a:lnTo>
                    <a:pt x="34" y="86"/>
                  </a:lnTo>
                  <a:lnTo>
                    <a:pt x="28" y="86"/>
                  </a:lnTo>
                  <a:lnTo>
                    <a:pt x="28" y="86"/>
                  </a:lnTo>
                  <a:lnTo>
                    <a:pt x="20" y="86"/>
                  </a:lnTo>
                  <a:lnTo>
                    <a:pt x="20" y="86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2" y="76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4" y="64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2" y="48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4" y="36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0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54" y="2"/>
                  </a:lnTo>
                  <a:lnTo>
                    <a:pt x="86" y="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74" y="8"/>
                  </a:lnTo>
                  <a:lnTo>
                    <a:pt x="74" y="8"/>
                  </a:lnTo>
                  <a:close/>
                  <a:moveTo>
                    <a:pt x="60" y="28"/>
                  </a:moveTo>
                  <a:lnTo>
                    <a:pt x="60" y="28"/>
                  </a:lnTo>
                  <a:lnTo>
                    <a:pt x="60" y="20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0" y="10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4" y="10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2" y="20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8" y="46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46" y="46"/>
                  </a:lnTo>
                  <a:lnTo>
                    <a:pt x="52" y="42"/>
                  </a:lnTo>
                  <a:lnTo>
                    <a:pt x="58" y="36"/>
                  </a:lnTo>
                  <a:lnTo>
                    <a:pt x="60" y="28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5"/>
            <p:cNvSpPr>
              <a:spLocks noEditPoints="1"/>
            </p:cNvSpPr>
            <p:nvPr/>
          </p:nvSpPr>
          <p:spPr bwMode="auto">
            <a:xfrm>
              <a:off x="3314700" y="3917950"/>
              <a:ext cx="120650" cy="136525"/>
            </a:xfrm>
            <a:custGeom>
              <a:avLst/>
              <a:gdLst/>
              <a:ahLst/>
              <a:cxnLst>
                <a:cxn ang="0">
                  <a:pos x="12" y="46"/>
                </a:cxn>
                <a:cxn ang="0">
                  <a:pos x="16" y="64"/>
                </a:cxn>
                <a:cxn ang="0">
                  <a:pos x="18" y="70"/>
                </a:cxn>
                <a:cxn ang="0">
                  <a:pos x="24" y="72"/>
                </a:cxn>
                <a:cxn ang="0">
                  <a:pos x="34" y="76"/>
                </a:cxn>
                <a:cxn ang="0">
                  <a:pos x="44" y="78"/>
                </a:cxn>
                <a:cxn ang="0">
                  <a:pos x="54" y="76"/>
                </a:cxn>
                <a:cxn ang="0">
                  <a:pos x="64" y="74"/>
                </a:cxn>
                <a:cxn ang="0">
                  <a:pos x="64" y="82"/>
                </a:cxn>
                <a:cxn ang="0">
                  <a:pos x="50" y="86"/>
                </a:cxn>
                <a:cxn ang="0">
                  <a:pos x="38" y="86"/>
                </a:cxn>
                <a:cxn ang="0">
                  <a:pos x="20" y="82"/>
                </a:cxn>
                <a:cxn ang="0">
                  <a:pos x="8" y="74"/>
                </a:cxn>
                <a:cxn ang="0">
                  <a:pos x="4" y="68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6" y="22"/>
                </a:cxn>
                <a:cxn ang="0">
                  <a:pos x="10" y="16"/>
                </a:cxn>
                <a:cxn ang="0">
                  <a:pos x="16" y="10"/>
                </a:cxn>
                <a:cxn ang="0">
                  <a:pos x="28" y="2"/>
                </a:cxn>
                <a:cxn ang="0">
                  <a:pos x="42" y="0"/>
                </a:cxn>
                <a:cxn ang="0">
                  <a:pos x="52" y="2"/>
                </a:cxn>
                <a:cxn ang="0">
                  <a:pos x="58" y="4"/>
                </a:cxn>
                <a:cxn ang="0">
                  <a:pos x="70" y="12"/>
                </a:cxn>
                <a:cxn ang="0">
                  <a:pos x="72" y="18"/>
                </a:cxn>
                <a:cxn ang="0">
                  <a:pos x="74" y="26"/>
                </a:cxn>
                <a:cxn ang="0">
                  <a:pos x="74" y="44"/>
                </a:cxn>
                <a:cxn ang="0">
                  <a:pos x="12" y="46"/>
                </a:cxn>
                <a:cxn ang="0">
                  <a:pos x="62" y="26"/>
                </a:cxn>
                <a:cxn ang="0">
                  <a:pos x="58" y="18"/>
                </a:cxn>
                <a:cxn ang="0">
                  <a:pos x="52" y="10"/>
                </a:cxn>
                <a:cxn ang="0">
                  <a:pos x="48" y="10"/>
                </a:cxn>
                <a:cxn ang="0">
                  <a:pos x="42" y="8"/>
                </a:cxn>
                <a:cxn ang="0">
                  <a:pos x="22" y="16"/>
                </a:cxn>
                <a:cxn ang="0">
                  <a:pos x="18" y="26"/>
                </a:cxn>
                <a:cxn ang="0">
                  <a:pos x="62" y="38"/>
                </a:cxn>
                <a:cxn ang="0">
                  <a:pos x="62" y="26"/>
                </a:cxn>
              </a:cxnLst>
              <a:rect l="0" t="0" r="r" b="b"/>
              <a:pathLst>
                <a:path w="76" h="86">
                  <a:moveTo>
                    <a:pt x="12" y="46"/>
                  </a:moveTo>
                  <a:lnTo>
                    <a:pt x="12" y="46"/>
                  </a:lnTo>
                  <a:lnTo>
                    <a:pt x="14" y="5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8" y="70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8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64" y="74"/>
                  </a:lnTo>
                  <a:lnTo>
                    <a:pt x="64" y="82"/>
                  </a:lnTo>
                  <a:lnTo>
                    <a:pt x="64" y="82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28" y="84"/>
                  </a:lnTo>
                  <a:lnTo>
                    <a:pt x="20" y="82"/>
                  </a:lnTo>
                  <a:lnTo>
                    <a:pt x="12" y="80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4" y="68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0" y="16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2" y="2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2" y="18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76" y="34"/>
                  </a:lnTo>
                  <a:lnTo>
                    <a:pt x="74" y="44"/>
                  </a:lnTo>
                  <a:lnTo>
                    <a:pt x="74" y="46"/>
                  </a:lnTo>
                  <a:lnTo>
                    <a:pt x="12" y="46"/>
                  </a:lnTo>
                  <a:close/>
                  <a:moveTo>
                    <a:pt x="62" y="26"/>
                  </a:moveTo>
                  <a:lnTo>
                    <a:pt x="62" y="26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6" y="14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0" y="10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18" y="26"/>
                  </a:lnTo>
                  <a:lnTo>
                    <a:pt x="14" y="38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2" y="26"/>
                  </a:lnTo>
                  <a:lnTo>
                    <a:pt x="62" y="26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82" r:id="rId3"/>
    <p:sldLayoutId id="2147483679" r:id="rId4"/>
    <p:sldLayoutId id="2147483683" r:id="rId5"/>
    <p:sldLayoutId id="2147483668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5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4.xml"/><Relationship Id="rId7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5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WAN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Complete guide to setup, demonstrate, test and troubleshoot</a:t>
            </a:r>
          </a:p>
          <a:p>
            <a:r>
              <a:rPr lang="en-US" dirty="0" smtClean="0"/>
              <a:t>Focus on PW and data &amp; voice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Build the Infrastructure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We’re going to use the existing ERP ring</a:t>
            </a:r>
          </a:p>
          <a:p>
            <a:pPr lvl="1"/>
            <a:r>
              <a:rPr lang="en-US" dirty="0"/>
              <a:t>See appendix for CLI scripts to build the ERP ring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130211" y="3554043"/>
            <a:ext cx="0" cy="742929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290801" y="4300146"/>
            <a:ext cx="1678822" cy="1678822"/>
            <a:chOff x="3350769" y="3292682"/>
            <a:chExt cx="1678822" cy="1678822"/>
          </a:xfrm>
        </p:grpSpPr>
        <p:sp>
          <p:nvSpPr>
            <p:cNvPr id="7" name="Oval 6"/>
            <p:cNvSpPr/>
            <p:nvPr/>
          </p:nvSpPr>
          <p:spPr>
            <a:xfrm>
              <a:off x="3350769" y="3292682"/>
              <a:ext cx="1678822" cy="167882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3AE4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98272" y="3885871"/>
              <a:ext cx="583814" cy="492443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00" b="1" kern="0" dirty="0" smtClean="0"/>
                <a:t>1 </a:t>
              </a:r>
              <a:r>
                <a:rPr lang="en-US" sz="1300" b="1" kern="0" dirty="0" err="1" smtClean="0"/>
                <a:t>GbE</a:t>
              </a:r>
              <a:endParaRPr lang="en-US" sz="1300" b="1" kern="0" dirty="0" smtClean="0"/>
            </a:p>
            <a:p>
              <a:pPr algn="ctr"/>
              <a:r>
                <a:rPr lang="en-US" sz="1300" b="1" kern="0" dirty="0" smtClean="0"/>
                <a:t>ERP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98918" y="4193353"/>
            <a:ext cx="862586" cy="454623"/>
            <a:chOff x="6988187" y="2642581"/>
            <a:chExt cx="862586" cy="454623"/>
          </a:xfrm>
        </p:grpSpPr>
        <p:pic>
          <p:nvPicPr>
            <p:cNvPr id="10" name="Picture 9" descr="RAD 1U_Wid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8187" y="2642581"/>
              <a:ext cx="862586" cy="24993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046621" y="2835594"/>
              <a:ext cx="745717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ETX-220A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13884" y="2992035"/>
            <a:ext cx="1032655" cy="742190"/>
            <a:chOff x="4795738" y="2674585"/>
            <a:chExt cx="1032655" cy="742190"/>
          </a:xfrm>
        </p:grpSpPr>
        <p:pic>
          <p:nvPicPr>
            <p:cNvPr id="13" name="Picture 12" descr="RAD RADvie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52986" y="2892518"/>
              <a:ext cx="518161" cy="52425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795738" y="2674585"/>
              <a:ext cx="1032655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err="1" smtClean="0"/>
                <a:t>RADview</a:t>
              </a:r>
              <a:r>
                <a:rPr lang="en-US" sz="1100" b="1" kern="0" dirty="0" smtClean="0"/>
                <a:t> NMS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88854" y="4489872"/>
            <a:ext cx="875561" cy="806755"/>
            <a:chOff x="5922382" y="2085763"/>
            <a:chExt cx="875561" cy="806755"/>
          </a:xfrm>
        </p:grpSpPr>
        <p:pic>
          <p:nvPicPr>
            <p:cNvPr id="16" name="Picture 15" descr="RAD 2U_Module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28869" y="2456653"/>
              <a:ext cx="862586" cy="43586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922382" y="2085763"/>
              <a:ext cx="875561" cy="430887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Megaplex-4</a:t>
              </a:r>
            </a:p>
            <a:p>
              <a:pPr algn="ctr"/>
              <a:r>
                <a:rPr lang="en-US" sz="1100" b="1" kern="0" dirty="0" smtClean="0"/>
                <a:t>“A”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18990" y="4489872"/>
            <a:ext cx="875560" cy="806755"/>
            <a:chOff x="5922382" y="2085763"/>
            <a:chExt cx="875560" cy="806755"/>
          </a:xfrm>
        </p:grpSpPr>
        <p:pic>
          <p:nvPicPr>
            <p:cNvPr id="19" name="Picture 18" descr="RAD 2U_Module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28869" y="2456653"/>
              <a:ext cx="862586" cy="435865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922382" y="2085763"/>
              <a:ext cx="875560" cy="430887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Megaplex-4</a:t>
              </a:r>
            </a:p>
            <a:p>
              <a:pPr algn="ctr"/>
              <a:r>
                <a:rPr lang="en-US" sz="1100" b="1" kern="0" dirty="0" smtClean="0"/>
                <a:t>“B”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326960" y="5233376"/>
            <a:ext cx="53251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CL-B/1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6588" y="4766888"/>
            <a:ext cx="53251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CL-A/1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03868" y="5233376"/>
            <a:ext cx="53251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CL-B/1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81060" y="4775346"/>
            <a:ext cx="53251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CL-A/1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07146" y="4623866"/>
            <a:ext cx="405880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/>
              <a:t>East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66233" y="4270302"/>
            <a:ext cx="365806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1/1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85965" y="5409026"/>
            <a:ext cx="678391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kern="0" dirty="0" smtClean="0"/>
              <a:t>Neighbor</a:t>
            </a:r>
          </a:p>
          <a:p>
            <a:pPr algn="ctr">
              <a:lnSpc>
                <a:spcPct val="85000"/>
              </a:lnSpc>
            </a:pPr>
            <a:r>
              <a:rPr lang="en-US" sz="1000" b="1" kern="0" dirty="0" smtClean="0"/>
              <a:t>West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46581" y="4623866"/>
            <a:ext cx="405880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/>
              <a:t>East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34068" y="5409026"/>
            <a:ext cx="461985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kern="0" dirty="0" smtClean="0"/>
              <a:t>RPL</a:t>
            </a:r>
          </a:p>
          <a:p>
            <a:pPr algn="ctr">
              <a:lnSpc>
                <a:spcPct val="85000"/>
              </a:lnSpc>
            </a:pPr>
            <a:r>
              <a:rPr lang="en-US" sz="1000" b="1" kern="0" dirty="0" smtClean="0"/>
              <a:t>West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36521" y="4270302"/>
            <a:ext cx="365806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1/2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67978" y="3984037"/>
            <a:ext cx="497252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0/101</a:t>
            </a:r>
          </a:p>
        </p:txBody>
      </p:sp>
    </p:spTree>
    <p:extLst>
      <p:ext uri="{BB962C8B-B14F-4D97-AF65-F5344CB8AC3E}">
        <p14:creationId xmlns:p14="http://schemas.microsoft.com/office/powerpoint/2010/main" val="782702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2. Define the modules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Odd groups: (MP-4 ‘A’)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Configure slot 2 card-type versatile vs-e1-pw</a:t>
            </a:r>
          </a:p>
          <a:p>
            <a:r>
              <a:rPr lang="en-US" dirty="0" smtClean="0"/>
              <a:t>Even groups: (MP-4 ‘B’)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Configure slot 2 card-type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sh16-e1-pw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Give a few moments for these cards to be recognized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34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/>
          </p:nvPr>
        </p:nvGraphicFramePr>
        <p:xfrm>
          <a:off x="361950" y="1441450"/>
          <a:ext cx="8221665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VLAN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Bridge Ports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Profile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Ingress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Egress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 &amp; 3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MNG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CL-A/1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BP#1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CL-B/1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BP#2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SVI 1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BP#3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</a:t>
                      </a:r>
                      <a:r>
                        <a:rPr lang="en-US" baseline="0" dirty="0" smtClean="0"/>
                        <a:t> &amp; 4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DATA_METH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CL-A/1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BP#1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CL-B/1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BP#2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 1/1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BP#4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OAM_SF_TRIGGER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CL-A/1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BP#1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CL-B/1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BP#2</a:t>
                      </a:r>
                      <a:endParaRPr lang="en-US" dirty="0"/>
                    </a:p>
                  </a:txBody>
                  <a:tcPr marL="91422" marR="91422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VLAN numbers and Bridge 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687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3. Configure the bridge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ODD groups, we are going to open one new BP and 2 VLANs</a:t>
            </a:r>
          </a:p>
          <a:p>
            <a:r>
              <a:rPr lang="en-US" dirty="0" smtClean="0"/>
              <a:t>In EVEN groups we’ll use two more BPs and the same 2 VLANs</a:t>
            </a:r>
          </a:p>
          <a:p>
            <a:r>
              <a:rPr lang="en-US" dirty="0" smtClean="0"/>
              <a:t>ODD groups				EVEN Groups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bridge 1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port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tagged-egress 1,2,4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tagged-egress 1,2,5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393800" y="2944448"/>
            <a:ext cx="3613378" cy="261159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bridge 1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port 5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port 10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vlan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200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tagged-egress 1,2,10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2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vlan</a:t>
            </a: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300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tagged-egress 1,2,5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2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</p:txBody>
      </p:sp>
    </p:spTree>
    <p:extLst>
      <p:ext uri="{BB962C8B-B14F-4D97-AF65-F5344CB8AC3E}">
        <p14:creationId xmlns:p14="http://schemas.microsoft.com/office/powerpoint/2010/main" val="921684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4. Set up the Flows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Your task: Setup the following flows (all require reverse-direction)</a:t>
            </a:r>
          </a:p>
          <a:p>
            <a:r>
              <a:rPr lang="en-US" dirty="0" smtClean="0"/>
              <a:t>ODD groups: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Even Groups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/>
          </p:cNvGraphicFramePr>
          <p:nvPr>
            <p:extLst/>
          </p:nvPr>
        </p:nvGraphicFramePr>
        <p:xfrm>
          <a:off x="582001" y="2248929"/>
          <a:ext cx="8221665" cy="18663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26270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VLAN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 Ports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Profile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Ingress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Egress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2 &amp; 10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DATA_PCS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 1/1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BP#4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5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VS_16_E1_PW 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</a:tbl>
          </a:graphicData>
        </a:graphic>
      </p:graphicFrame>
      <p:graphicFrame>
        <p:nvGraphicFramePr>
          <p:cNvPr id="6" name="Table Placeholder 4"/>
          <p:cNvGraphicFramePr>
            <a:graphicFrameLocks/>
          </p:cNvGraphicFramePr>
          <p:nvPr>
            <p:extLst/>
          </p:nvPr>
        </p:nvGraphicFramePr>
        <p:xfrm>
          <a:off x="582000" y="4735925"/>
          <a:ext cx="8221665" cy="18738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VLAN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 Ports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Profile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Ingress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Egress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2 &amp; 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DATA_PCS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PCS 2/1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BP#10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5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SH16_E1_PW 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12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/>
          </p:nvPr>
        </p:nvGraphicFramePr>
        <p:xfrm>
          <a:off x="361950" y="1441450"/>
          <a:ext cx="8221665" cy="46845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VLAN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 Ports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Profile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Ingress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Egress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3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MNG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SVI 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BP#3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r>
                        <a:rPr lang="en-US" sz="1400" baseline="0" dirty="0" smtClean="0"/>
                        <a:t> &amp; 4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DATA_METH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 1/1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BP#4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OAM_SF_TRIGGER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2 &amp; 10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DATA_PCS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 1/1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BP#4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5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VS_16_E1_PW 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VLAN numbers and Bridge ports – ODD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76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/>
          </p:nvPr>
        </p:nvGraphicFramePr>
        <p:xfrm>
          <a:off x="361950" y="1441450"/>
          <a:ext cx="8221665" cy="46845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VLAN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 Ports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Profile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Ingress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Egress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3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MNG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SVI 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BP#3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r>
                        <a:rPr lang="en-US" sz="1400" baseline="0" dirty="0" smtClean="0"/>
                        <a:t> &amp; 4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DATA_METH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 1/1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BP#4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OAM_SF_TRIGGER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2 &amp; 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DATA_PCS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PCS 2/1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BP#10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5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SH16_E1_PW 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VLAN numbers and Bridge ports – EVEN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5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PW Router setup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5476" y="1153097"/>
            <a:ext cx="8442288" cy="4711729"/>
          </a:xfrm>
        </p:spPr>
        <p:txBody>
          <a:bodyPr/>
          <a:lstStyle/>
          <a:p>
            <a:r>
              <a:rPr lang="en-US" dirty="0" smtClean="0"/>
              <a:t>ODD groups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EVEN Groups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Notice how these are equal and opposite</a:t>
            </a:r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20869" y="1955908"/>
            <a:ext cx="7427497" cy="136394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svi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 no shutdown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router 2 interface 1 address 2.2.2.</a:t>
            </a:r>
            <a:r>
              <a:rPr lang="en-US" sz="1400" b="1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/24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router 2 interface 1 bind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svi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router 2 static-route 2.2.2.0/24 address 2.2.2.1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peer 1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2.2.2.</a:t>
            </a:r>
            <a:r>
              <a:rPr lang="en-US" sz="1400" b="1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20869" y="4602345"/>
            <a:ext cx="7427497" cy="136394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svi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 no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shutdown</a:t>
            </a:r>
            <a:endParaRPr lang="en-US" sz="14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router 2 interface 1 address 2.2.2.</a:t>
            </a:r>
            <a:r>
              <a:rPr lang="en-US" sz="1400" b="1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/24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router 2 interface 1 bind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svi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router 2 static-route 2.2.2.0/24 address 2.2.2.1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peer 1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2.2.2.</a:t>
            </a:r>
            <a:r>
              <a:rPr lang="en-US" sz="1400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1400" b="1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80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5. Set up the PW Router Flows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Your task: Setup the following flows </a:t>
            </a:r>
          </a:p>
          <a:p>
            <a:r>
              <a:rPr lang="en-US" dirty="0" smtClean="0"/>
              <a:t>ODD groups: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will need to configure both directions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Even Groups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/>
          </p:cNvGraphicFramePr>
          <p:nvPr>
            <p:extLst/>
          </p:nvPr>
        </p:nvGraphicFramePr>
        <p:xfrm>
          <a:off x="582001" y="2248929"/>
          <a:ext cx="8221665" cy="617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26270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VLAN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 Ports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Profile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Ingress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Egress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5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VS_16_E1_PW 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SVI 2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BP#5</a:t>
                      </a:r>
                      <a:endParaRPr lang="en-US" sz="1400" dirty="0"/>
                    </a:p>
                  </a:txBody>
                  <a:tcPr marL="91422" marR="91422"/>
                </a:tc>
              </a:tr>
            </a:tbl>
          </a:graphicData>
        </a:graphic>
      </p:graphicFrame>
      <p:graphicFrame>
        <p:nvGraphicFramePr>
          <p:cNvPr id="6" name="Table Placeholder 4"/>
          <p:cNvGraphicFramePr>
            <a:graphicFrameLocks/>
          </p:cNvGraphicFramePr>
          <p:nvPr>
            <p:extLst/>
          </p:nvPr>
        </p:nvGraphicFramePr>
        <p:xfrm>
          <a:off x="582000" y="4735925"/>
          <a:ext cx="8221665" cy="624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VLAN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 Ports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Profile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Ingress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Egress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5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SH16_E1_PW 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SVI 2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BP#5</a:t>
                      </a:r>
                      <a:endParaRPr lang="en-US" sz="1400" dirty="0"/>
                    </a:p>
                  </a:txBody>
                  <a:tcPr marL="91422" marR="914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274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/>
          </p:nvPr>
        </p:nvGraphicFramePr>
        <p:xfrm>
          <a:off x="361950" y="1441450"/>
          <a:ext cx="8221665" cy="499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VLAN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 Ports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Profile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Ingress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Egress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3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MNG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SVI 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BP#3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r>
                        <a:rPr lang="en-US" sz="1400" baseline="0" dirty="0" smtClean="0"/>
                        <a:t> &amp; 4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DATA_METH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 1/1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BP#4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OAM_SF_TRIGGER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2 &amp; 10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DATA_PCS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 1/1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BP#4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5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VS_16_E1_PW 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SVI 2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BP#5</a:t>
                      </a:r>
                      <a:endParaRPr lang="en-US" sz="1400" dirty="0"/>
                    </a:p>
                  </a:txBody>
                  <a:tcPr marL="91422" marR="91422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VLAN numbers and Bridge ports – ODD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23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Introduction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Overview of the Application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Bill of Materials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Diagram of setup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Detailed instructions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Test Procedure &amp; Success Criteria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Appendix: Scripts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02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/>
          </p:nvPr>
        </p:nvGraphicFramePr>
        <p:xfrm>
          <a:off x="361950" y="1441450"/>
          <a:ext cx="8221665" cy="499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8439"/>
                <a:gridCol w="1425146"/>
                <a:gridCol w="2001795"/>
                <a:gridCol w="1779373"/>
                <a:gridCol w="2116912"/>
              </a:tblGrid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VLAN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Bridge Ports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Profile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Ingress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Egress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3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MNG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SVI 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BP#3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r>
                        <a:rPr lang="en-US" sz="1400" baseline="0" dirty="0" smtClean="0"/>
                        <a:t> &amp; 4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DATA_METH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 1/1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BP#4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OAM_SF_TRIGGER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 2 &amp; 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DATA_PCS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PCS 2/1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BP#10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 &amp; 5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SH16_E1_PW 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CL-A/1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BP#1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CL-B/1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BP#2</a:t>
                      </a:r>
                      <a:endParaRPr lang="en-US" sz="1400" dirty="0"/>
                    </a:p>
                  </a:txBody>
                  <a:tcPr marL="91422" marR="91422"/>
                </a:tc>
              </a:tr>
              <a:tr h="3123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SVI 2</a:t>
                      </a:r>
                      <a:endParaRPr lang="en-US" sz="1400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BP#5</a:t>
                      </a:r>
                      <a:endParaRPr lang="en-US" sz="1400" dirty="0"/>
                    </a:p>
                  </a:txBody>
                  <a:tcPr marL="91422" marR="91422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VLAN numbers and Bridge ports – EVEN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14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PW Router flows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(ODD Groups only)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61681" y="1576966"/>
            <a:ext cx="7427497" cy="261159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 E1 on VS_16_E1_PW ############################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e1 2/1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line-type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unframe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  DS1 on VS_16_E1_PW ############################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ds1 2/1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line-type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unframe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################################################################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            VS_16_E1_PW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Satop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psn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-over-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########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################################################################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pwe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pw 1 type e1satop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psn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-over-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peer 1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label in 1 out 1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oam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tdm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-payload size 32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jitter-buffer 5000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far-end-type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unframe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</p:txBody>
      </p:sp>
    </p:spTree>
    <p:extLst>
      <p:ext uri="{BB962C8B-B14F-4D97-AF65-F5344CB8AC3E}">
        <p14:creationId xmlns:p14="http://schemas.microsoft.com/office/powerpoint/2010/main" val="320748180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Setup SHDSL on SH16-E1-PW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EVEN Groups only</a:t>
            </a:r>
          </a:p>
          <a:p>
            <a:r>
              <a:rPr lang="en-US" dirty="0" smtClean="0"/>
              <a:t>We will use the 1</a:t>
            </a:r>
            <a:r>
              <a:rPr lang="en-US" baseline="30000" dirty="0" smtClean="0"/>
              <a:t>st</a:t>
            </a:r>
            <a:r>
              <a:rPr lang="en-US" dirty="0" smtClean="0"/>
              <a:t> port on the 16 port SHDSL module to send the traffic to the ASMi-54L</a:t>
            </a:r>
            <a:endParaRPr lang="en-US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46351" y="2277184"/>
            <a:ext cx="7427497" cy="261159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qos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queue-block-profile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qos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shaper-profile 5632 bandwidth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5632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qos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queue-group-profile shdsl_2wire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queue-block 0/1 profile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queue-block 0/1 shaper profile 5632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2/1 no line-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2/1 data-rate maximum  5632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2/1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central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2/1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hdlc</a:t>
            </a: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2/1 far-end-type managed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2/1 wires 2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2/1 no shutdown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pcs 2/1 bind </a:t>
            </a:r>
            <a:r>
              <a:rPr lang="en-US" sz="11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2/1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pcs 2/1 queue-group profile shdsl_2wire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pcs 2/1 no shutdown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3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Setup the E1 and the DS1 on the SH16 card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EVEN groups only</a:t>
            </a:r>
          </a:p>
          <a:p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77483" y="1441421"/>
            <a:ext cx="8610078" cy="261159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 E1-i on SH16-E1-PW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e1-i 2/1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line-type unframed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 ds1 on SH16-E1-PW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ds1 2/1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line-type unframed</a:t>
            </a: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 shutdown</a:t>
            </a:r>
          </a:p>
          <a:p>
            <a:pPr marL="0" indent="0"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433768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Setup the SATOP PSN UDP over 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EVEN Groups only</a:t>
            </a:r>
          </a:p>
          <a:p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68773" y="1758201"/>
            <a:ext cx="7427497" cy="261159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Char char="•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endParaRPr lang="en-US" sz="11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4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################################################################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	SH16-E1-PW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Satop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psn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-over-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########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################################################################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pwe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pw 1 type e1satop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psn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-over-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endParaRPr lang="en-US" sz="14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peer 1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label in 1 out 1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oam</a:t>
            </a:r>
            <a:endParaRPr lang="en-US" sz="14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tdm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-payload size 32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jitter-buffer 5000</a:t>
            </a: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far-end-type </a:t>
            </a:r>
            <a:r>
              <a:rPr lang="en-US" sz="14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unframe</a:t>
            </a:r>
            <a:endParaRPr lang="en-US" sz="14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</p:txBody>
      </p:sp>
    </p:spTree>
    <p:extLst>
      <p:ext uri="{BB962C8B-B14F-4D97-AF65-F5344CB8AC3E}">
        <p14:creationId xmlns:p14="http://schemas.microsoft.com/office/powerpoint/2010/main" val="2162112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Perform the Cross-connect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All groups</a:t>
            </a:r>
          </a:p>
          <a:p>
            <a:r>
              <a:rPr lang="en-US" dirty="0" smtClean="0"/>
              <a:t>We need to link the PW 1 to the internal E1 on slot 2 port 1 using all the timeslots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cross-connect pw-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pw 1 e1-i 2/1 time-slots 1..31</a:t>
            </a:r>
          </a:p>
        </p:txBody>
      </p:sp>
    </p:spTree>
    <p:extLst>
      <p:ext uri="{BB962C8B-B14F-4D97-AF65-F5344CB8AC3E}">
        <p14:creationId xmlns:p14="http://schemas.microsoft.com/office/powerpoint/2010/main" val="3934776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System clock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We’ll recover the system clock from the PW	</a:t>
            </a:r>
          </a:p>
          <a:p>
            <a:r>
              <a:rPr lang="en-US" dirty="0" smtClean="0"/>
              <a:t>All groups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################################################################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	Station Clock Recovered PW 1      ########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################################################################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system clock recovered 1 pw 1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system clock recovered 1 no shutdown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system clock domain 1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source 1 recovered 1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wait-to-restore 0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quality-level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prc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exit all</a:t>
            </a:r>
          </a:p>
          <a:p>
            <a:r>
              <a:rPr lang="en-US" dirty="0"/>
              <a:t> and we’re done!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4667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nearly done…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1378" y="1170965"/>
            <a:ext cx="8442288" cy="4711729"/>
          </a:xfrm>
        </p:spPr>
        <p:txBody>
          <a:bodyPr/>
          <a:lstStyle/>
          <a:p>
            <a:r>
              <a:rPr lang="en-US" dirty="0" smtClean="0"/>
              <a:t>We still need to configure the ASMi-54L to transmit traffic (VLAN 200)</a:t>
            </a:r>
          </a:p>
          <a:p>
            <a:r>
              <a:rPr lang="en-US" dirty="0" smtClean="0"/>
              <a:t>First check that the SHDSL port 2/1 in MP-B (EVEN groups) is UP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port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shdsl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2/1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status</a:t>
            </a:r>
          </a:p>
          <a:p>
            <a:endParaRPr lang="en-US" dirty="0" smtClean="0">
              <a:ea typeface="+mn-ea"/>
            </a:endParaRPr>
          </a:p>
          <a:p>
            <a:endParaRPr lang="en-US" dirty="0"/>
          </a:p>
          <a:p>
            <a:endParaRPr lang="en-US" dirty="0" smtClean="0">
              <a:ea typeface="+mn-ea"/>
            </a:endParaRPr>
          </a:p>
          <a:p>
            <a:endParaRPr lang="en-US" dirty="0"/>
          </a:p>
          <a:p>
            <a:endParaRPr lang="en-US" dirty="0" smtClean="0">
              <a:ea typeface="+mn-ea"/>
            </a:endParaRPr>
          </a:p>
          <a:p>
            <a:endParaRPr lang="en-US" dirty="0"/>
          </a:p>
          <a:p>
            <a:endParaRPr lang="en-US" dirty="0" smtClean="0">
              <a:ea typeface="+mn-ea"/>
            </a:endParaRPr>
          </a:p>
          <a:p>
            <a:r>
              <a:rPr lang="en-US" dirty="0" smtClean="0">
                <a:ea typeface="+mn-ea"/>
              </a:rPr>
              <a:t>Should </a:t>
            </a:r>
            <a:r>
              <a:rPr lang="en-US" dirty="0">
                <a:ea typeface="+mn-ea"/>
              </a:rPr>
              <a:t>show the port as being up, the line rate as 5632 and the HW type as </a:t>
            </a:r>
            <a:r>
              <a:rPr lang="en-US" dirty="0" smtClean="0">
                <a:ea typeface="+mn-ea"/>
              </a:rPr>
              <a:t>SHDSL</a:t>
            </a:r>
          </a:p>
          <a:p>
            <a:pPr marL="400050" lvl="1" indent="0">
              <a:buNone/>
            </a:pPr>
            <a:endParaRPr lang="en-US" sz="2200" dirty="0">
              <a:ea typeface="+mn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394" y="2444161"/>
            <a:ext cx="5971531" cy="302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920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ASMi-54 - EVEN Groups only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33" y="1262130"/>
            <a:ext cx="8582006" cy="53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78440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VLAN membership on ASMi-54L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sz="2400" dirty="0"/>
              <a:t>Add VLAN 200 to Bridge&gt;</a:t>
            </a:r>
            <a:r>
              <a:rPr lang="en-US" sz="2400" dirty="0" err="1"/>
              <a:t>Vlan</a:t>
            </a:r>
            <a:r>
              <a:rPr lang="en-US" sz="2400" dirty="0"/>
              <a:t> Membership (port 2,6)</a:t>
            </a:r>
          </a:p>
          <a:p>
            <a:pPr lvl="1"/>
            <a:r>
              <a:rPr lang="en-US" dirty="0"/>
              <a:t>Bridge port 2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ETH port 1</a:t>
            </a:r>
          </a:p>
          <a:p>
            <a:pPr lvl="1"/>
            <a:r>
              <a:rPr lang="en-US" dirty="0"/>
              <a:t>Bridge port 6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SHDSL </a:t>
            </a:r>
            <a:r>
              <a:rPr lang="en-US" dirty="0" smtClean="0"/>
              <a:t>port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 for Save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6929"/>
          <a:stretch/>
        </p:blipFill>
        <p:spPr>
          <a:xfrm>
            <a:off x="465921" y="2756079"/>
            <a:ext cx="7647770" cy="233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395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WAN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This guide is designed to allow you to setup, demonstrate, test and trouble shoot an Operational WAN</a:t>
            </a:r>
          </a:p>
          <a:p>
            <a:r>
              <a:rPr lang="en-US" dirty="0" smtClean="0"/>
              <a:t>The application is based on ERP and uses </a:t>
            </a:r>
            <a:r>
              <a:rPr lang="en-US" dirty="0" err="1" smtClean="0"/>
              <a:t>Pseudowire</a:t>
            </a:r>
            <a:r>
              <a:rPr lang="en-US" dirty="0" smtClean="0"/>
              <a:t> on MP-4100 and ETX-220</a:t>
            </a:r>
          </a:p>
          <a:p>
            <a:r>
              <a:rPr lang="en-US" dirty="0" smtClean="0"/>
              <a:t>It is aimed at the Critical Infrastructures market</a:t>
            </a:r>
          </a:p>
          <a:p>
            <a:r>
              <a:rPr lang="en-US" dirty="0" smtClean="0"/>
              <a:t>The main benefits to the user are</a:t>
            </a:r>
          </a:p>
          <a:p>
            <a:pPr lvl="1"/>
            <a:r>
              <a:rPr lang="en-US" dirty="0" smtClean="0"/>
              <a:t>High reliability</a:t>
            </a:r>
          </a:p>
          <a:p>
            <a:pPr lvl="1"/>
            <a:r>
              <a:rPr lang="en-US" dirty="0" smtClean="0"/>
              <a:t>Continued support for legacy devices</a:t>
            </a:r>
          </a:p>
          <a:p>
            <a:pPr lvl="1"/>
            <a:r>
              <a:rPr lang="en-US" dirty="0" smtClean="0"/>
              <a:t>Single infrastructure for all services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Voice and Serial Data - 1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MP-A  - script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MP-B – script</a:t>
            </a:r>
          </a:p>
          <a:p>
            <a:endParaRPr lang="en-US" dirty="0"/>
          </a:p>
          <a:p>
            <a:pPr lvl="0"/>
            <a:r>
              <a:rPr lang="en-US" dirty="0" smtClean="0"/>
              <a:t>The scripts create</a:t>
            </a:r>
          </a:p>
          <a:p>
            <a:pPr lvl="1"/>
            <a:r>
              <a:rPr lang="en-US" dirty="0" smtClean="0"/>
              <a:t>Serial </a:t>
            </a:r>
            <a:r>
              <a:rPr lang="en-US" dirty="0"/>
              <a:t>service thru PW over the ERP network using VLAN 500.</a:t>
            </a:r>
          </a:p>
          <a:p>
            <a:pPr lvl="1"/>
            <a:r>
              <a:rPr lang="en-US" dirty="0"/>
              <a:t>Voice service thru PW over the ERP network using VLAN 600</a:t>
            </a:r>
          </a:p>
          <a:p>
            <a:pPr lvl="1"/>
            <a:r>
              <a:rPr lang="en-US" dirty="0"/>
              <a:t>Router interface for PW peer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282499"/>
              </p:ext>
            </p:extLst>
          </p:nvPr>
        </p:nvGraphicFramePr>
        <p:xfrm>
          <a:off x="3360351" y="1580807"/>
          <a:ext cx="11160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Packager Shell Object" showAsIcon="1" r:id="rId3" imgW="1115640" imgH="437760" progId="Package">
                  <p:embed/>
                </p:oleObj>
              </mc:Choice>
              <mc:Fallback>
                <p:oleObj name="Packager Shell Object" showAsIcon="1" r:id="rId3" imgW="111564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0351" y="1580807"/>
                        <a:ext cx="111601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535544"/>
              </p:ext>
            </p:extLst>
          </p:nvPr>
        </p:nvGraphicFramePr>
        <p:xfrm>
          <a:off x="3360351" y="2613762"/>
          <a:ext cx="1108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Packager Shell Object" showAsIcon="1" r:id="rId5" imgW="1107360" imgH="437760" progId="Package">
                  <p:embed/>
                </p:oleObj>
              </mc:Choice>
              <mc:Fallback>
                <p:oleObj name="Packager Shell Object" showAsIcon="1" r:id="rId5" imgW="110736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0351" y="2613762"/>
                        <a:ext cx="11080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9988631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Voice and Serial Data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Connect the COM port of the 3 PCs to the serial ports of the vs-6-fxs module as follows.</a:t>
            </a:r>
          </a:p>
          <a:p>
            <a:pPr lvl="1"/>
            <a:r>
              <a:rPr lang="en-US" dirty="0"/>
              <a:t>PC1 – MP-B : slot 4 Serial port 1</a:t>
            </a:r>
          </a:p>
          <a:p>
            <a:pPr lvl="1"/>
            <a:r>
              <a:rPr lang="en-US" dirty="0"/>
              <a:t>PC2 – MP-B : slot 4 Serial port 2</a:t>
            </a:r>
          </a:p>
          <a:p>
            <a:pPr lvl="1"/>
            <a:r>
              <a:rPr lang="en-US" dirty="0"/>
              <a:t>PC3 – MP-A : slot 4 Serial port 1</a:t>
            </a:r>
          </a:p>
          <a:p>
            <a:pPr lvl="0"/>
            <a:r>
              <a:rPr lang="en-US" dirty="0"/>
              <a:t>Open a terminal emulation program on all PCs (Hyper terminal, Putty, </a:t>
            </a:r>
            <a:r>
              <a:rPr lang="en-US" dirty="0" err="1"/>
              <a:t>Teraterm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Set the serial port to the following parameters:</a:t>
            </a:r>
          </a:p>
          <a:p>
            <a:pPr lvl="1"/>
            <a:r>
              <a:rPr lang="en-US" dirty="0"/>
              <a:t>Baud rate: </a:t>
            </a:r>
            <a:r>
              <a:rPr lang="en-US" dirty="0" smtClean="0"/>
              <a:t>9.6K, Data</a:t>
            </a:r>
            <a:r>
              <a:rPr lang="en-US" dirty="0"/>
              <a:t>: 8 </a:t>
            </a:r>
            <a:r>
              <a:rPr lang="en-US" dirty="0" smtClean="0"/>
              <a:t>bits, Parity</a:t>
            </a:r>
            <a:r>
              <a:rPr lang="en-US" dirty="0"/>
              <a:t>: </a:t>
            </a:r>
            <a:r>
              <a:rPr lang="en-US" dirty="0" smtClean="0"/>
              <a:t>None, Stop </a:t>
            </a:r>
            <a:r>
              <a:rPr lang="en-US" dirty="0"/>
              <a:t>bits: 1 </a:t>
            </a:r>
            <a:r>
              <a:rPr lang="en-US" dirty="0" smtClean="0"/>
              <a:t>bit</a:t>
            </a:r>
            <a:endParaRPr lang="en-US" dirty="0"/>
          </a:p>
          <a:p>
            <a:pPr lvl="0"/>
            <a:r>
              <a:rPr lang="en-US" dirty="0"/>
              <a:t>Connect Telephone to the voice ports of the vs-6-fxs module as follows.</a:t>
            </a:r>
          </a:p>
          <a:p>
            <a:pPr lvl="1"/>
            <a:r>
              <a:rPr lang="en-US" dirty="0"/>
              <a:t>PC1 – MP-A : slot 4 voice port 1</a:t>
            </a:r>
          </a:p>
          <a:p>
            <a:pPr lvl="1"/>
            <a:r>
              <a:rPr lang="en-US" dirty="0"/>
              <a:t>PC2 – MP-B : slot 4 voice port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62501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the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Build the 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Define the modules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Configure the bridge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Setup the flows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Configure the PW router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Cross-connect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Station </a:t>
            </a:r>
            <a:r>
              <a:rPr lang="en-US" dirty="0" smtClean="0"/>
              <a:t>clock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 Voice and Serial Data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372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setup and Success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06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 Procedure </a:t>
            </a:r>
            <a:r>
              <a:rPr lang="en-US" b="1" dirty="0" smtClean="0"/>
              <a:t>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45500"/>
              </p:ext>
            </p:extLst>
          </p:nvPr>
        </p:nvGraphicFramePr>
        <p:xfrm>
          <a:off x="361376" y="1395703"/>
          <a:ext cx="8609630" cy="50487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07914"/>
                <a:gridCol w="1436592"/>
                <a:gridCol w="1165124"/>
              </a:tblGrid>
              <a:tr h="598678">
                <a:tc gridSpan="3"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Checking the services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363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Result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Pass/Fail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0895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MP-A &amp; MP-B: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 To--&gt;configure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pwe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pw 1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 status</a:t>
                      </a:r>
                    </a:p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Connectivity Status should be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PASS</a:t>
                      </a:r>
                      <a:endParaRPr lang="en-US" sz="18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11284">
                <a:tc>
                  <a:txBody>
                    <a:bodyPr/>
                    <a:lstStyle/>
                    <a:p>
                      <a:r>
                        <a:rPr lang="en-US" dirty="0" smtClean="0"/>
                        <a:t>Place an E1 LOOP on MP-A E1 port 2/1</a:t>
                      </a:r>
                    </a:p>
                    <a:p>
                      <a:r>
                        <a:rPr lang="en-US" dirty="0" smtClean="0"/>
                        <a:t>Run traffic from the HBT connected to the ASMi-54L </a:t>
                      </a:r>
                      <a:r>
                        <a:rPr lang="en-US" dirty="0" smtClean="0"/>
                        <a:t>E1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Traffic should be received without errors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PASS</a:t>
                      </a:r>
                      <a:endParaRPr lang="en-US" sz="18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43232">
                <a:tc>
                  <a:txBody>
                    <a:bodyPr/>
                    <a:lstStyle/>
                    <a:p>
                      <a:r>
                        <a:rPr lang="en-US" dirty="0" smtClean="0"/>
                        <a:t>Run ETH traffic between ASMi-54L ETH port to MP-A port ETH </a:t>
                      </a:r>
                      <a:r>
                        <a:rPr lang="en-US" dirty="0" smtClean="0"/>
                        <a:t>1/1.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dirty="0" smtClean="0"/>
                        <a:t>Traffic </a:t>
                      </a:r>
                      <a:r>
                        <a:rPr lang="en-US" dirty="0" smtClean="0"/>
                        <a:t>is on VLAN 200; rate 2Mbps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Traffic passes with no errors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PASS</a:t>
                      </a:r>
                      <a:endParaRPr lang="en-US" sz="18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1974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the Serial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20953"/>
              </p:ext>
            </p:extLst>
          </p:nvPr>
        </p:nvGraphicFramePr>
        <p:xfrm>
          <a:off x="361377" y="1482813"/>
          <a:ext cx="8255402" cy="507750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83673"/>
                <a:gridCol w="3229623"/>
                <a:gridCol w="1442106"/>
              </a:tblGrid>
              <a:tr h="41798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Traffic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Expected Results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Pass/Fail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816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Type characters on PC 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Characters received on the terminal emulation program on the PC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1459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Type characters on PC 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Characters received on the terminal emulation program on the PC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088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Type characters on PC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Characters received on the terminal emulation program on the PC 1 and PC2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816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Test traffic using a dedicated tester for 1 min (optional)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Data is running without errors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088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Disconnect Ethernet CL-A/1 and check connectivity between the PCs (steps 1-3)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Characters received on all PCs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526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Reconnect Ethernet CL-A/1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Characters received on all PCs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088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Disconnect Ethernet CL-B/1 and check connectivity between the two PCs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</a:rPr>
                        <a:t>Characters received on all PCs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261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the voice (FXS-FXS)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1085"/>
              </p:ext>
            </p:extLst>
          </p:nvPr>
        </p:nvGraphicFramePr>
        <p:xfrm>
          <a:off x="469556" y="1425145"/>
          <a:ext cx="8040130" cy="473675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011828"/>
                <a:gridCol w="2982097"/>
                <a:gridCol w="1046205"/>
              </a:tblGrid>
              <a:tr h="56278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Traffic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Expected Results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Pass/Fail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6278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Check audio between two phones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Audio is transferred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6278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Pick up the phone connected to MP-A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Phone connected to MP-B rings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6278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Pick up the phone connected to MP-B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Phone connected to MP-A rings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2556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Disconnect ETH CL-A/1 and repeat the first 3 steps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Audio and signaling transferred successfully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6005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Reconnect ETH CL-A/1 and wait 60 seconds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</a:rPr>
                        <a:t>Repeat the first 3 steps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</a:rPr>
                        <a:t>The ring is back to idle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</a:rPr>
                        <a:t>Audio and Signaling transferred successfully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PASS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272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the PW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First – check if the PW is Up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configure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pw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show status</a:t>
            </a:r>
          </a:p>
          <a:p>
            <a:r>
              <a:rPr lang="en-US" dirty="0" smtClean="0"/>
              <a:t>You should see (MP-A and 			MP-B)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507" y="3128061"/>
            <a:ext cx="4435055" cy="281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361" y="3128061"/>
            <a:ext cx="4162120" cy="281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1406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r>
              <a:rPr lang="en-US" dirty="0" smtClean="0"/>
              <a:t>The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47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 scripts for ERP setup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Setup the ETX-220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Setup the first MP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Setup the second MP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95748" y="1441421"/>
          <a:ext cx="9858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Packager Shell Object" showAsIcon="1" r:id="rId3" imgW="985320" imgH="437760" progId="Package">
                  <p:embed/>
                </p:oleObj>
              </mc:Choice>
              <mc:Fallback>
                <p:oleObj name="Packager Shell Object" showAsIcon="1" r:id="rId3" imgW="98532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95748" y="1441421"/>
                        <a:ext cx="985837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612078" y="2751137"/>
          <a:ext cx="8302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Packager Shell Object" showAsIcon="1" r:id="rId5" imgW="830520" imgH="437760" progId="Package">
                  <p:embed/>
                </p:oleObj>
              </mc:Choice>
              <mc:Fallback>
                <p:oleObj name="Packager Shell Object" showAsIcon="1" r:id="rId5" imgW="83052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12078" y="2751137"/>
                        <a:ext cx="830262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620015" y="3841778"/>
          <a:ext cx="822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Packager Shell Object" showAsIcon="1" r:id="rId7" imgW="822600" imgH="437760" progId="Package">
                  <p:embed/>
                </p:oleObj>
              </mc:Choice>
              <mc:Fallback>
                <p:oleObj name="Packager Shell Object" showAsIcon="1" r:id="rId7" imgW="82260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20015" y="3841778"/>
                        <a:ext cx="8223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26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6778" y="485914"/>
            <a:ext cx="6443562" cy="4292031"/>
            <a:chOff x="338976" y="1176469"/>
            <a:chExt cx="8001000" cy="55626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8976" y="1176469"/>
              <a:ext cx="8001000" cy="55626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648233" y="3990427"/>
              <a:ext cx="1338943" cy="338554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800" b="1" kern="0" dirty="0" smtClean="0"/>
                <a:t>SDH/SONET</a:t>
              </a:r>
            </a:p>
            <a:p>
              <a:pPr algn="ctr"/>
              <a:r>
                <a:rPr lang="en-US" sz="800" b="1" kern="0" dirty="0" smtClean="0"/>
                <a:t>STM-4/OC-12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83119" y="4937485"/>
              <a:ext cx="1338943" cy="338554"/>
            </a:xfrm>
            <a:prstGeom prst="rect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800" b="1" kern="0" dirty="0" smtClean="0"/>
                <a:t>SDH/SONET</a:t>
              </a:r>
            </a:p>
            <a:p>
              <a:pPr algn="ctr"/>
              <a:r>
                <a:rPr lang="en-US" sz="800" b="1" kern="0" dirty="0" smtClean="0"/>
                <a:t>STM-1/OC-3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37314" y="3004282"/>
              <a:ext cx="77288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ETX-5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02428" y="3382879"/>
              <a:ext cx="77288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ETX-5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0233" y="4580049"/>
              <a:ext cx="77288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ETX-5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Overview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diagram shows the Operational WAN with the MP-4100 and the ETX-220 in the ERP ring</a:t>
            </a:r>
            <a:endParaRPr lang="en-US" dirty="0"/>
          </a:p>
          <a:p>
            <a:r>
              <a:rPr lang="en-US" dirty="0" smtClean="0"/>
              <a:t>We will focus on the SHDSL, Voice and data services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Appendix – the Scripts for this service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MP-A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MP-B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928025"/>
              </p:ext>
            </p:extLst>
          </p:nvPr>
        </p:nvGraphicFramePr>
        <p:xfrm>
          <a:off x="2347183" y="1572355"/>
          <a:ext cx="1165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Packager Shell Object" showAsIcon="1" r:id="rId3" imgW="1164600" imgH="437760" progId="Package">
                  <p:embed/>
                </p:oleObj>
              </mc:Choice>
              <mc:Fallback>
                <p:oleObj name="Packager Shell Object" showAsIcon="1" r:id="rId3" imgW="116460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7183" y="1572355"/>
                        <a:ext cx="11652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330799"/>
              </p:ext>
            </p:extLst>
          </p:nvPr>
        </p:nvGraphicFramePr>
        <p:xfrm>
          <a:off x="2347183" y="2726940"/>
          <a:ext cx="13033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Packager Shell Object" showAsIcon="1" r:id="rId5" imgW="1302840" imgH="437760" progId="Package">
                  <p:embed/>
                </p:oleObj>
              </mc:Choice>
              <mc:Fallback>
                <p:oleObj name="Packager Shell Object" showAsIcon="1" r:id="rId5" imgW="130284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7183" y="2726940"/>
                        <a:ext cx="1303337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Scripts for Voice and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MP-A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MP-B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93381"/>
              </p:ext>
            </p:extLst>
          </p:nvPr>
        </p:nvGraphicFramePr>
        <p:xfrm>
          <a:off x="2706587" y="1507009"/>
          <a:ext cx="11160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Packager Shell Object" showAsIcon="1" r:id="rId3" imgW="1115640" imgH="437760" progId="Package">
                  <p:embed/>
                </p:oleObj>
              </mc:Choice>
              <mc:Fallback>
                <p:oleObj name="Packager Shell Object" showAsIcon="1" r:id="rId3" imgW="111564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6587" y="1507009"/>
                        <a:ext cx="1116012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743614"/>
              </p:ext>
            </p:extLst>
          </p:nvPr>
        </p:nvGraphicFramePr>
        <p:xfrm>
          <a:off x="2714524" y="2650661"/>
          <a:ext cx="1108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Packager Shell Object" showAsIcon="1" r:id="rId5" imgW="1107360" imgH="437760" progId="Package">
                  <p:embed/>
                </p:oleObj>
              </mc:Choice>
              <mc:Fallback>
                <p:oleObj name="Packager Shell Object" showAsIcon="1" r:id="rId5" imgW="110736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4524" y="2650661"/>
                        <a:ext cx="11080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805055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65726" y="5172517"/>
            <a:ext cx="2370138" cy="3138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65726" y="5495905"/>
            <a:ext cx="2370138" cy="3210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865726" y="5822199"/>
            <a:ext cx="2370138" cy="30317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and Serial Data services over ERP with the VS-6-FXS card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1378" y="5667432"/>
            <a:ext cx="8442288" cy="675703"/>
          </a:xfrm>
        </p:spPr>
        <p:txBody>
          <a:bodyPr/>
          <a:lstStyle/>
          <a:p>
            <a:r>
              <a:rPr lang="en-US" dirty="0" smtClean="0"/>
              <a:t>Each MP-4 uses one VS-6-FXS card in slot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2" y="1517216"/>
            <a:ext cx="7200772" cy="407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92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Placeholder 5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859226157"/>
              </p:ext>
            </p:extLst>
          </p:nvPr>
        </p:nvGraphicFramePr>
        <p:xfrm>
          <a:off x="361378" y="1128413"/>
          <a:ext cx="7053873" cy="345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4333"/>
                <a:gridCol w="2120874"/>
                <a:gridCol w="1644333"/>
                <a:gridCol w="1644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Catalog</a:t>
                      </a:r>
                      <a:r>
                        <a:rPr lang="en-US" baseline="0" dirty="0" smtClean="0"/>
                        <a:t> Name and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S/W</a:t>
                      </a:r>
                      <a:r>
                        <a:rPr lang="en-US" baseline="0" dirty="0" smtClean="0"/>
                        <a:t> 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MP-4100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MP-4100-MN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supply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MP-4100M-PS/230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logic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MP-4100M-CL.2/622GBEAUTP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TP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MP-4100M-TP/220/SSR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VS voice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MP-4100M-VS/6S/8FXS/UTP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ETX-220A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ETX220A/AC/3XFP/10U/SYE/BSK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5.9.0(0.15)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of Materials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03257"/>
              </p:ext>
            </p:extLst>
          </p:nvPr>
        </p:nvGraphicFramePr>
        <p:xfrm>
          <a:off x="361378" y="4553690"/>
          <a:ext cx="7159765" cy="192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5019"/>
                <a:gridCol w="1645300"/>
                <a:gridCol w="1062681"/>
                <a:gridCol w="2866765"/>
              </a:tblGrid>
              <a:tr h="361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Non-RAD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ETH cables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Copper – gigabit</a:t>
                      </a:r>
                      <a:r>
                        <a:rPr lang="en-US" sz="1400" baseline="0" dirty="0" smtClean="0"/>
                        <a:t> cables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Connecting the ring and the</a:t>
                      </a:r>
                      <a:r>
                        <a:rPr lang="en-US" sz="1400" baseline="0" dirty="0" smtClean="0"/>
                        <a:t> laptops to the ring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USB-Serial</a:t>
                      </a:r>
                      <a:r>
                        <a:rPr lang="en-US" sz="1400" baseline="0" dirty="0" smtClean="0"/>
                        <a:t> converter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Plus 2 laptops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235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Elbow Connector 82"/>
          <p:cNvCxnSpPr/>
          <p:nvPr/>
        </p:nvCxnSpPr>
        <p:spPr>
          <a:xfrm rot="10800000" flipH="1" flipV="1">
            <a:off x="5534339" y="4140987"/>
            <a:ext cx="914400" cy="1280160"/>
          </a:xfrm>
          <a:prstGeom prst="bentConnector2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 rot="10800000" flipH="1" flipV="1">
            <a:off x="5582559" y="4089481"/>
            <a:ext cx="1280160" cy="1280160"/>
          </a:xfrm>
          <a:prstGeom prst="bentConnector2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/>
          <p:nvPr/>
        </p:nvCxnSpPr>
        <p:spPr>
          <a:xfrm rot="10800000" flipH="1" flipV="1">
            <a:off x="5585532" y="4189699"/>
            <a:ext cx="457200" cy="1188720"/>
          </a:xfrm>
          <a:prstGeom prst="bentConnector2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0800000" flipV="1">
            <a:off x="2208741" y="4220673"/>
            <a:ext cx="907296" cy="703093"/>
          </a:xfrm>
          <a:prstGeom prst="bentConnector2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endCxn id="66" idx="0"/>
          </p:cNvCxnSpPr>
          <p:nvPr/>
        </p:nvCxnSpPr>
        <p:spPr>
          <a:xfrm rot="10800000" flipV="1">
            <a:off x="1825967" y="4131814"/>
            <a:ext cx="907296" cy="703093"/>
          </a:xfrm>
          <a:prstGeom prst="bentConnector2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setup</a:t>
            </a:r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0"/>
          </p:nvPr>
        </p:nvSpPr>
        <p:spPr>
          <a:xfrm>
            <a:off x="361378" y="5848573"/>
            <a:ext cx="8442288" cy="618554"/>
          </a:xfrm>
        </p:spPr>
        <p:txBody>
          <a:bodyPr/>
          <a:lstStyle/>
          <a:p>
            <a:r>
              <a:rPr lang="en-US" dirty="0" smtClean="0"/>
              <a:t>We will not use RADview – just </a:t>
            </a:r>
            <a:r>
              <a:rPr lang="en-US" dirty="0" err="1" smtClean="0"/>
              <a:t>Shelfview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493953" y="3994081"/>
            <a:ext cx="1920240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30211" y="2507834"/>
            <a:ext cx="0" cy="742929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290801" y="3253937"/>
            <a:ext cx="1678822" cy="1678822"/>
            <a:chOff x="3350769" y="3292682"/>
            <a:chExt cx="1678822" cy="1678822"/>
          </a:xfrm>
        </p:grpSpPr>
        <p:sp>
          <p:nvSpPr>
            <p:cNvPr id="7" name="Oval 6"/>
            <p:cNvSpPr/>
            <p:nvPr/>
          </p:nvSpPr>
          <p:spPr>
            <a:xfrm>
              <a:off x="3350769" y="3292682"/>
              <a:ext cx="1678822" cy="167882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3AE4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98272" y="3885871"/>
              <a:ext cx="583814" cy="492443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00" b="1" kern="0" dirty="0" smtClean="0"/>
                <a:t>1 </a:t>
              </a:r>
              <a:r>
                <a:rPr lang="en-US" sz="1300" b="1" kern="0" dirty="0" err="1" smtClean="0"/>
                <a:t>GbE</a:t>
              </a:r>
              <a:endParaRPr lang="en-US" sz="1300" b="1" kern="0" dirty="0" smtClean="0"/>
            </a:p>
            <a:p>
              <a:pPr algn="ctr"/>
              <a:r>
                <a:rPr lang="en-US" sz="1300" b="1" kern="0" dirty="0" smtClean="0"/>
                <a:t>ERP</a:t>
              </a:r>
            </a:p>
          </p:txBody>
        </p:sp>
      </p:grpSp>
      <p:cxnSp>
        <p:nvCxnSpPr>
          <p:cNvPr id="9" name="Elbow Connector 8"/>
          <p:cNvCxnSpPr/>
          <p:nvPr/>
        </p:nvCxnSpPr>
        <p:spPr>
          <a:xfrm rot="10800000">
            <a:off x="1395704" y="3072060"/>
            <a:ext cx="1463040" cy="914400"/>
          </a:xfrm>
          <a:prstGeom prst="bentConnector2">
            <a:avLst/>
          </a:prstGeom>
          <a:ln w="19050">
            <a:solidFill>
              <a:srgbClr val="0098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3982" y="4035025"/>
            <a:ext cx="2103120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698918" y="3147144"/>
            <a:ext cx="862586" cy="454623"/>
            <a:chOff x="6988187" y="2642581"/>
            <a:chExt cx="862586" cy="454623"/>
          </a:xfrm>
        </p:grpSpPr>
        <p:pic>
          <p:nvPicPr>
            <p:cNvPr id="12" name="Picture 11" descr="RAD 1U_Wid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8187" y="2642581"/>
              <a:ext cx="862586" cy="249937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046621" y="2835594"/>
              <a:ext cx="745717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ETX-220A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13884" y="1945826"/>
            <a:ext cx="1032655" cy="742190"/>
            <a:chOff x="4795738" y="2674585"/>
            <a:chExt cx="1032655" cy="742190"/>
          </a:xfrm>
        </p:grpSpPr>
        <p:pic>
          <p:nvPicPr>
            <p:cNvPr id="15" name="Picture 14" descr="RAD RADvie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52986" y="2892518"/>
              <a:ext cx="518161" cy="52425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795738" y="2674585"/>
              <a:ext cx="1032655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err="1" smtClean="0"/>
                <a:t>RADview</a:t>
              </a:r>
              <a:r>
                <a:rPr lang="en-US" sz="1100" b="1" kern="0" dirty="0" smtClean="0"/>
                <a:t> NMS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88854" y="3443663"/>
            <a:ext cx="875561" cy="806755"/>
            <a:chOff x="5922382" y="2085763"/>
            <a:chExt cx="875561" cy="806755"/>
          </a:xfrm>
        </p:grpSpPr>
        <p:pic>
          <p:nvPicPr>
            <p:cNvPr id="18" name="Picture 17" descr="RAD 2U_Module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28869" y="2456653"/>
              <a:ext cx="862586" cy="43586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922382" y="2085763"/>
              <a:ext cx="875561" cy="430887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Megaplex-4</a:t>
              </a:r>
            </a:p>
            <a:p>
              <a:pPr algn="ctr"/>
              <a:r>
                <a:rPr lang="en-US" sz="1100" b="1" kern="0" dirty="0" smtClean="0"/>
                <a:t>“A”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18990" y="3443663"/>
            <a:ext cx="875560" cy="806755"/>
            <a:chOff x="5922382" y="2085763"/>
            <a:chExt cx="875560" cy="806755"/>
          </a:xfrm>
        </p:grpSpPr>
        <p:pic>
          <p:nvPicPr>
            <p:cNvPr id="21" name="Picture 20" descr="RAD 2U_Module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28869" y="2456653"/>
              <a:ext cx="862586" cy="435865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922382" y="2085763"/>
              <a:ext cx="875560" cy="430887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Megaplex-4</a:t>
              </a:r>
            </a:p>
            <a:p>
              <a:pPr algn="ctr"/>
              <a:r>
                <a:rPr lang="en-US" sz="1100" b="1" kern="0" dirty="0" smtClean="0"/>
                <a:t>“B”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94099" y="2562316"/>
            <a:ext cx="819455" cy="694079"/>
            <a:chOff x="999973" y="2609189"/>
            <a:chExt cx="819455" cy="694079"/>
          </a:xfrm>
        </p:grpSpPr>
        <p:pic>
          <p:nvPicPr>
            <p:cNvPr id="24" name="Picture 23" descr="Generic Uni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9868" y="2943603"/>
              <a:ext cx="359665" cy="35966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999973" y="2609189"/>
              <a:ext cx="819455" cy="381386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kern="0" dirty="0" smtClean="0"/>
                <a:t>ETH Traffic</a:t>
              </a:r>
            </a:p>
            <a:p>
              <a:pPr algn="ctr">
                <a:lnSpc>
                  <a:spcPct val="85000"/>
                </a:lnSpc>
              </a:pPr>
              <a:r>
                <a:rPr lang="en-US" sz="1100" b="1" kern="0" dirty="0" smtClean="0"/>
                <a:t>Generator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38232" y="3405452"/>
            <a:ext cx="365805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1/1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54949" y="3405452"/>
            <a:ext cx="391454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ETH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76097" y="3759088"/>
            <a:ext cx="558165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>
                <a:solidFill>
                  <a:srgbClr val="0098A1"/>
                </a:solidFill>
              </a:rPr>
              <a:t>M/ETH</a:t>
            </a:r>
            <a:endParaRPr lang="en-US" sz="1000" kern="0" dirty="0" smtClean="0">
              <a:solidFill>
                <a:srgbClr val="0098A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3547" y="4011700"/>
            <a:ext cx="712054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/>
              <a:t>VS-E1-PW</a:t>
            </a:r>
            <a:endParaRPr lang="en-US" sz="1000" kern="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1058159" y="4160610"/>
            <a:ext cx="365805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2/1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3558" y="3903053"/>
            <a:ext cx="312906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E1</a:t>
            </a:r>
          </a:p>
        </p:txBody>
      </p:sp>
      <p:sp>
        <p:nvSpPr>
          <p:cNvPr id="32" name="Freeform 31"/>
          <p:cNvSpPr/>
          <p:nvPr/>
        </p:nvSpPr>
        <p:spPr>
          <a:xfrm>
            <a:off x="494780" y="3922380"/>
            <a:ext cx="179760" cy="226894"/>
          </a:xfrm>
          <a:custGeom>
            <a:avLst/>
            <a:gdLst>
              <a:gd name="connsiteX0" fmla="*/ 263642 w 263642"/>
              <a:gd name="connsiteY0" fmla="*/ 12178 h 292213"/>
              <a:gd name="connsiteX1" fmla="*/ 101717 w 263642"/>
              <a:gd name="connsiteY1" fmla="*/ 8368 h 292213"/>
              <a:gd name="connsiteX2" fmla="*/ 2657 w 263642"/>
              <a:gd name="connsiteY2" fmla="*/ 107428 h 292213"/>
              <a:gd name="connsiteX3" fmla="*/ 40757 w 263642"/>
              <a:gd name="connsiteY3" fmla="*/ 256018 h 292213"/>
              <a:gd name="connsiteX4" fmla="*/ 170297 w 263642"/>
              <a:gd name="connsiteY4" fmla="*/ 292213 h 292213"/>
              <a:gd name="connsiteX0" fmla="*/ 264522 w 264522"/>
              <a:gd name="connsiteY0" fmla="*/ 12178 h 275244"/>
              <a:gd name="connsiteX1" fmla="*/ 102597 w 264522"/>
              <a:gd name="connsiteY1" fmla="*/ 8368 h 275244"/>
              <a:gd name="connsiteX2" fmla="*/ 3537 w 264522"/>
              <a:gd name="connsiteY2" fmla="*/ 107428 h 275244"/>
              <a:gd name="connsiteX3" fmla="*/ 41637 w 264522"/>
              <a:gd name="connsiteY3" fmla="*/ 256018 h 275244"/>
              <a:gd name="connsiteX4" fmla="*/ 224517 w 264522"/>
              <a:gd name="connsiteY4" fmla="*/ 275068 h 275244"/>
              <a:gd name="connsiteX0" fmla="*/ 264522 w 264522"/>
              <a:gd name="connsiteY0" fmla="*/ 12178 h 289546"/>
              <a:gd name="connsiteX1" fmla="*/ 102597 w 264522"/>
              <a:gd name="connsiteY1" fmla="*/ 8368 h 289546"/>
              <a:gd name="connsiteX2" fmla="*/ 3537 w 264522"/>
              <a:gd name="connsiteY2" fmla="*/ 107428 h 289546"/>
              <a:gd name="connsiteX3" fmla="*/ 41637 w 264522"/>
              <a:gd name="connsiteY3" fmla="*/ 256018 h 289546"/>
              <a:gd name="connsiteX4" fmla="*/ 224517 w 264522"/>
              <a:gd name="connsiteY4" fmla="*/ 275068 h 289546"/>
              <a:gd name="connsiteX0" fmla="*/ 228327 w 228327"/>
              <a:gd name="connsiteY0" fmla="*/ 29568 h 284076"/>
              <a:gd name="connsiteX1" fmla="*/ 102597 w 228327"/>
              <a:gd name="connsiteY1" fmla="*/ 2898 h 284076"/>
              <a:gd name="connsiteX2" fmla="*/ 3537 w 228327"/>
              <a:gd name="connsiteY2" fmla="*/ 101958 h 284076"/>
              <a:gd name="connsiteX3" fmla="*/ 41637 w 228327"/>
              <a:gd name="connsiteY3" fmla="*/ 250548 h 284076"/>
              <a:gd name="connsiteX4" fmla="*/ 224517 w 228327"/>
              <a:gd name="connsiteY4" fmla="*/ 269598 h 284076"/>
              <a:gd name="connsiteX0" fmla="*/ 228327 w 228327"/>
              <a:gd name="connsiteY0" fmla="*/ 33687 h 288195"/>
              <a:gd name="connsiteX1" fmla="*/ 102597 w 228327"/>
              <a:gd name="connsiteY1" fmla="*/ 7017 h 288195"/>
              <a:gd name="connsiteX2" fmla="*/ 3537 w 228327"/>
              <a:gd name="connsiteY2" fmla="*/ 106077 h 288195"/>
              <a:gd name="connsiteX3" fmla="*/ 41637 w 228327"/>
              <a:gd name="connsiteY3" fmla="*/ 254667 h 288195"/>
              <a:gd name="connsiteX4" fmla="*/ 224517 w 228327"/>
              <a:gd name="connsiteY4" fmla="*/ 273717 h 28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327" h="288195">
                <a:moveTo>
                  <a:pt x="228327" y="33687"/>
                </a:moveTo>
                <a:cubicBezTo>
                  <a:pt x="180543" y="-4731"/>
                  <a:pt x="140062" y="-5048"/>
                  <a:pt x="102597" y="7017"/>
                </a:cubicBezTo>
                <a:cubicBezTo>
                  <a:pt x="65132" y="19082"/>
                  <a:pt x="13697" y="64802"/>
                  <a:pt x="3537" y="106077"/>
                </a:cubicBezTo>
                <a:cubicBezTo>
                  <a:pt x="-6623" y="147352"/>
                  <a:pt x="4807" y="226727"/>
                  <a:pt x="41637" y="254667"/>
                </a:cubicBezTo>
                <a:cubicBezTo>
                  <a:pt x="78467" y="282607"/>
                  <a:pt x="171812" y="303403"/>
                  <a:pt x="224517" y="273717"/>
                </a:cubicBezTo>
              </a:path>
            </a:pathLst>
          </a:custGeom>
          <a:ln w="19050">
            <a:solidFill>
              <a:srgbClr val="4D494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326960" y="4187167"/>
            <a:ext cx="53251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CL-B/1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56588" y="3720679"/>
            <a:ext cx="53251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CL-A/1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03868" y="4187167"/>
            <a:ext cx="53251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CL-B/1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81060" y="3729137"/>
            <a:ext cx="53251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CL-A/1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07146" y="3577657"/>
            <a:ext cx="405880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/>
              <a:t>East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66233" y="3224093"/>
            <a:ext cx="365806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1/1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85965" y="4362817"/>
            <a:ext cx="678391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kern="0" dirty="0" smtClean="0"/>
              <a:t>Neighbor</a:t>
            </a:r>
          </a:p>
          <a:p>
            <a:pPr algn="ctr">
              <a:lnSpc>
                <a:spcPct val="85000"/>
              </a:lnSpc>
            </a:pPr>
            <a:r>
              <a:rPr lang="en-US" sz="1000" b="1" kern="0" dirty="0" smtClean="0"/>
              <a:t>West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46581" y="3577657"/>
            <a:ext cx="405880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/>
              <a:t>East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34068" y="4362817"/>
            <a:ext cx="461985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kern="0" dirty="0" smtClean="0"/>
              <a:t>RPL</a:t>
            </a:r>
          </a:p>
          <a:p>
            <a:pPr algn="ctr">
              <a:lnSpc>
                <a:spcPct val="85000"/>
              </a:lnSpc>
            </a:pPr>
            <a:r>
              <a:rPr lang="en-US" sz="1000" b="1" kern="0" dirty="0" smtClean="0"/>
              <a:t>West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36521" y="3224093"/>
            <a:ext cx="365806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1/2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67978" y="2937828"/>
            <a:ext cx="497252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0/101</a:t>
            </a:r>
          </a:p>
        </p:txBody>
      </p:sp>
      <p:cxnSp>
        <p:nvCxnSpPr>
          <p:cNvPr id="44" name="Elbow Connector 43"/>
          <p:cNvCxnSpPr/>
          <p:nvPr/>
        </p:nvCxnSpPr>
        <p:spPr>
          <a:xfrm flipV="1">
            <a:off x="7741189" y="3569332"/>
            <a:ext cx="619487" cy="397568"/>
          </a:xfrm>
          <a:prstGeom prst="bentConnector3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7741189" y="4029635"/>
            <a:ext cx="619487" cy="397568"/>
          </a:xfrm>
          <a:prstGeom prst="bentConnector3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7227544" y="3649340"/>
            <a:ext cx="742511" cy="448526"/>
            <a:chOff x="7283821" y="3699515"/>
            <a:chExt cx="742511" cy="448526"/>
          </a:xfrm>
        </p:grpSpPr>
        <p:pic>
          <p:nvPicPr>
            <p:cNvPr id="47" name="Picture 46" descr="RAD Smiley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73136" y="3904201"/>
              <a:ext cx="563881" cy="243840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7283821" y="3699515"/>
              <a:ext cx="742511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ASMi-54L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076627" y="3909618"/>
            <a:ext cx="784189" cy="694849"/>
            <a:chOff x="1017605" y="4561360"/>
            <a:chExt cx="784189" cy="694849"/>
          </a:xfrm>
        </p:grpSpPr>
        <p:pic>
          <p:nvPicPr>
            <p:cNvPr id="50" name="Picture 49" descr="Generic Uni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9868" y="4896544"/>
              <a:ext cx="359665" cy="359665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1017605" y="4561360"/>
              <a:ext cx="784189" cy="381386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kern="0" dirty="0" smtClean="0"/>
                <a:t>Traffic</a:t>
              </a:r>
              <a:endParaRPr lang="en-US" sz="1100" b="1" kern="0" dirty="0"/>
            </a:p>
            <a:p>
              <a:pPr algn="ctr">
                <a:lnSpc>
                  <a:spcPct val="85000"/>
                </a:lnSpc>
              </a:pPr>
              <a:r>
                <a:rPr lang="en-US" sz="1100" b="1" kern="0" dirty="0"/>
                <a:t>Generator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058994" y="3064733"/>
            <a:ext cx="819455" cy="694079"/>
            <a:chOff x="999973" y="2609189"/>
            <a:chExt cx="819455" cy="694079"/>
          </a:xfrm>
        </p:grpSpPr>
        <p:pic>
          <p:nvPicPr>
            <p:cNvPr id="53" name="Picture 52" descr="Generic Uni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9868" y="2943603"/>
              <a:ext cx="359665" cy="359665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999973" y="2609189"/>
              <a:ext cx="819455" cy="381386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kern="0" dirty="0" smtClean="0"/>
                <a:t>ETH Traffic</a:t>
              </a:r>
            </a:p>
            <a:p>
              <a:pPr algn="ctr">
                <a:lnSpc>
                  <a:spcPct val="85000"/>
                </a:lnSpc>
              </a:pPr>
              <a:r>
                <a:rPr lang="en-US" sz="1100" b="1" kern="0" dirty="0" smtClean="0"/>
                <a:t>Generator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982324" y="4382387"/>
            <a:ext cx="312906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E1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43852" y="3368724"/>
            <a:ext cx="389850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ETH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866671" y="3792689"/>
            <a:ext cx="516488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SHDSL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49916" y="3792689"/>
            <a:ext cx="848309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/>
              <a:t>SH16-E1-PW</a:t>
            </a:r>
            <a:endParaRPr lang="en-US" sz="1000" kern="0" dirty="0" smtClean="0"/>
          </a:p>
        </p:txBody>
      </p:sp>
      <p:grpSp>
        <p:nvGrpSpPr>
          <p:cNvPr id="62" name="Group 61"/>
          <p:cNvGrpSpPr/>
          <p:nvPr/>
        </p:nvGrpSpPr>
        <p:grpSpPr>
          <a:xfrm>
            <a:off x="1950778" y="4828497"/>
            <a:ext cx="556563" cy="555288"/>
            <a:chOff x="2051895" y="5524241"/>
            <a:chExt cx="556563" cy="555288"/>
          </a:xfrm>
        </p:grpSpPr>
        <p:pic>
          <p:nvPicPr>
            <p:cNvPr id="63" name="Picture 62" descr="Telephon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49162" y="5524241"/>
              <a:ext cx="359665" cy="359665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2051895" y="5817919"/>
              <a:ext cx="556563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Phone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646134" y="4834908"/>
            <a:ext cx="359665" cy="564881"/>
            <a:chOff x="1674182" y="5524242"/>
            <a:chExt cx="359665" cy="564881"/>
          </a:xfrm>
        </p:grpSpPr>
        <p:pic>
          <p:nvPicPr>
            <p:cNvPr id="66" name="Picture 65" descr="PC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74182" y="5524242"/>
              <a:ext cx="359665" cy="359665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1686339" y="5827513"/>
              <a:ext cx="335349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PC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760176" y="4446744"/>
            <a:ext cx="471604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kern="0" dirty="0" smtClean="0"/>
              <a:t>Serial</a:t>
            </a:r>
          </a:p>
          <a:p>
            <a:pPr algn="ctr">
              <a:lnSpc>
                <a:spcPct val="85000"/>
              </a:lnSpc>
            </a:pPr>
            <a:r>
              <a:rPr lang="en-US" sz="1000" kern="0" dirty="0" smtClean="0"/>
              <a:t>4/1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57952" y="4446744"/>
            <a:ext cx="471604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kern="0" dirty="0" smtClean="0"/>
              <a:t>Voice</a:t>
            </a:r>
          </a:p>
          <a:p>
            <a:pPr algn="ctr">
              <a:lnSpc>
                <a:spcPct val="85000"/>
              </a:lnSpc>
            </a:pPr>
            <a:r>
              <a:rPr lang="en-US" sz="1000" kern="0" dirty="0" smtClean="0"/>
              <a:t>4/1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24874" y="4243264"/>
            <a:ext cx="654346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>
                <a:solidFill>
                  <a:srgbClr val="0000FF"/>
                </a:solidFill>
              </a:rPr>
              <a:t>VS-6-FXS</a:t>
            </a:r>
            <a:endParaRPr lang="en-US" sz="1000" kern="0" dirty="0" smtClean="0">
              <a:solidFill>
                <a:srgbClr val="0000FF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6263174" y="5196952"/>
            <a:ext cx="359665" cy="560367"/>
            <a:chOff x="5992508" y="5516114"/>
            <a:chExt cx="359665" cy="560367"/>
          </a:xfrm>
        </p:grpSpPr>
        <p:pic>
          <p:nvPicPr>
            <p:cNvPr id="87" name="Picture 86" descr="PC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92508" y="5516114"/>
              <a:ext cx="359665" cy="359665"/>
            </a:xfrm>
            <a:prstGeom prst="rect">
              <a:avLst/>
            </a:prstGeom>
          </p:spPr>
        </p:pic>
        <p:sp>
          <p:nvSpPr>
            <p:cNvPr id="88" name="TextBox 87"/>
            <p:cNvSpPr txBox="1"/>
            <p:nvPr/>
          </p:nvSpPr>
          <p:spPr>
            <a:xfrm>
              <a:off x="6000627" y="5814871"/>
              <a:ext cx="335348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PC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859364" y="5196952"/>
            <a:ext cx="359665" cy="560367"/>
            <a:chOff x="5480444" y="5516114"/>
            <a:chExt cx="359665" cy="560367"/>
          </a:xfrm>
        </p:grpSpPr>
        <p:pic>
          <p:nvPicPr>
            <p:cNvPr id="90" name="Picture 89" descr="PC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80444" y="5516114"/>
              <a:ext cx="359665" cy="359665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5487693" y="5814871"/>
              <a:ext cx="335348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PC</a:t>
              </a: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5629779" y="4446744"/>
            <a:ext cx="471604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kern="0" dirty="0" smtClean="0"/>
              <a:t>Serial</a:t>
            </a:r>
          </a:p>
          <a:p>
            <a:pPr algn="ctr">
              <a:lnSpc>
                <a:spcPct val="85000"/>
              </a:lnSpc>
            </a:pPr>
            <a:r>
              <a:rPr lang="en-US" sz="1000" kern="0" dirty="0" smtClean="0"/>
              <a:t>4/1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448739" y="4446744"/>
            <a:ext cx="471604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kern="0" dirty="0" smtClean="0"/>
              <a:t>Voice</a:t>
            </a:r>
          </a:p>
          <a:p>
            <a:pPr algn="ctr">
              <a:lnSpc>
                <a:spcPct val="85000"/>
              </a:lnSpc>
            </a:pPr>
            <a:r>
              <a:rPr lang="en-US" sz="1000" kern="0" dirty="0" smtClean="0"/>
              <a:t>4/1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31889" y="4446744"/>
            <a:ext cx="471604" cy="355097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kern="0" dirty="0" smtClean="0"/>
              <a:t>Serial</a:t>
            </a:r>
          </a:p>
          <a:p>
            <a:pPr algn="ctr">
              <a:lnSpc>
                <a:spcPct val="85000"/>
              </a:lnSpc>
            </a:pPr>
            <a:r>
              <a:rPr lang="en-US" sz="1000" kern="0" dirty="0" smtClean="0"/>
              <a:t>4/2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6562153" y="5196952"/>
            <a:ext cx="556563" cy="564882"/>
            <a:chOff x="2046534" y="5524241"/>
            <a:chExt cx="556563" cy="564882"/>
          </a:xfrm>
        </p:grpSpPr>
        <p:pic>
          <p:nvPicPr>
            <p:cNvPr id="96" name="Picture 95" descr="Telephon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49162" y="5524241"/>
              <a:ext cx="359665" cy="359665"/>
            </a:xfrm>
            <a:prstGeom prst="rect">
              <a:avLst/>
            </a:prstGeom>
          </p:spPr>
        </p:pic>
        <p:sp>
          <p:nvSpPr>
            <p:cNvPr id="97" name="TextBox 96"/>
            <p:cNvSpPr txBox="1"/>
            <p:nvPr/>
          </p:nvSpPr>
          <p:spPr>
            <a:xfrm>
              <a:off x="2046534" y="5827513"/>
              <a:ext cx="556563" cy="261610"/>
            </a:xfrm>
            <a:prstGeom prst="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b="1" kern="0" dirty="0" smtClean="0"/>
                <a:t>Phone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444710" y="4194476"/>
            <a:ext cx="654346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b="1" kern="0" dirty="0" smtClean="0">
                <a:solidFill>
                  <a:srgbClr val="0000FF"/>
                </a:solidFill>
              </a:rPr>
              <a:t>VS-6-FXS</a:t>
            </a:r>
            <a:endParaRPr lang="en-US" sz="1000" kern="0" dirty="0" smtClean="0">
              <a:solidFill>
                <a:srgbClr val="00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59471" y="3794946"/>
            <a:ext cx="365805" cy="246221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r>
              <a:rPr lang="en-US" sz="1000" kern="0" dirty="0" smtClean="0"/>
              <a:t>2/1</a:t>
            </a:r>
          </a:p>
        </p:txBody>
      </p:sp>
    </p:spTree>
    <p:extLst>
      <p:ext uri="{BB962C8B-B14F-4D97-AF65-F5344CB8AC3E}">
        <p14:creationId xmlns:p14="http://schemas.microsoft.com/office/powerpoint/2010/main" val="633069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it!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823" y="3447172"/>
            <a:ext cx="5034955" cy="30381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38362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What are the steps…?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1378" y="1449105"/>
            <a:ext cx="8442288" cy="47117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Build the 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the modules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Configure the bridge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Setup the flows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Configure the PW router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Cross-connect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Station clock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 the Voice and Serial data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10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PPT-template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969696"/>
      </a:lt2>
      <a:accent1>
        <a:srgbClr val="C00000"/>
      </a:accent1>
      <a:accent2>
        <a:srgbClr val="0098A1"/>
      </a:accent2>
      <a:accent3>
        <a:srgbClr val="FFFFFF"/>
      </a:accent3>
      <a:accent4>
        <a:srgbClr val="000000"/>
      </a:accent4>
      <a:accent5>
        <a:srgbClr val="DCAAAA"/>
      </a:accent5>
      <a:accent6>
        <a:srgbClr val="008991"/>
      </a:accent6>
      <a:hlink>
        <a:srgbClr val="008991"/>
      </a:hlink>
      <a:folHlink>
        <a:srgbClr val="0098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4D494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rtlCol="0" anchor="ctr">
        <a:spAutoFit/>
      </a:bodyPr>
      <a:lstStyle>
        <a:defPPr algn="ctr">
          <a:defRPr sz="1100" b="1" kern="0" dirty="0" err="1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00000"/>
        </a:dk2>
        <a:lt2>
          <a:srgbClr val="969696"/>
        </a:lt2>
        <a:accent1>
          <a:srgbClr val="C00000"/>
        </a:accent1>
        <a:accent2>
          <a:srgbClr val="0098A1"/>
        </a:accent2>
        <a:accent3>
          <a:srgbClr val="FFFFFF"/>
        </a:accent3>
        <a:accent4>
          <a:srgbClr val="000000"/>
        </a:accent4>
        <a:accent5>
          <a:srgbClr val="DCAAAA"/>
        </a:accent5>
        <a:accent6>
          <a:srgbClr val="008991"/>
        </a:accent6>
        <a:hlink>
          <a:srgbClr val="F29400"/>
        </a:hlink>
        <a:folHlink>
          <a:srgbClr val="0098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ADtemplate-2014.potx" id="{19EC7B0D-5C2B-47DC-ADD7-9C5360FFBE26}" vid="{FA4224B7-27F2-4678-98FF-B19114E1C3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RADtemplate-2015</Template>
  <TotalTime>5326</TotalTime>
  <Words>2009</Words>
  <Application>Microsoft Office PowerPoint</Application>
  <PresentationFormat>On-screen Show (4:3)</PresentationFormat>
  <Paragraphs>801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Courier New</vt:lpstr>
      <vt:lpstr>Times New Roman</vt:lpstr>
      <vt:lpstr>Wingdings</vt:lpstr>
      <vt:lpstr>RADPPT-template</vt:lpstr>
      <vt:lpstr>Packager Shell Object</vt:lpstr>
      <vt:lpstr>Operational WAN</vt:lpstr>
      <vt:lpstr>PowerPoint Presentation</vt:lpstr>
      <vt:lpstr>Operational WAN</vt:lpstr>
      <vt:lpstr>Application Overview</vt:lpstr>
      <vt:lpstr>Voice and Serial Data services over ERP with the VS-6-FXS card</vt:lpstr>
      <vt:lpstr>Bill of Materials </vt:lpstr>
      <vt:lpstr>Diagram of setup</vt:lpstr>
      <vt:lpstr>Let’s build it!</vt:lpstr>
      <vt:lpstr>What are the steps…?</vt:lpstr>
      <vt:lpstr>1. Build the Infrastructure</vt:lpstr>
      <vt:lpstr>2. Define the modules</vt:lpstr>
      <vt:lpstr>Table of VLAN numbers and Bridge ports</vt:lpstr>
      <vt:lpstr>3. Configure the bridge</vt:lpstr>
      <vt:lpstr>4. Set up the Flows</vt:lpstr>
      <vt:lpstr>Table of VLAN numbers and Bridge ports – ODD groups</vt:lpstr>
      <vt:lpstr>Table of VLAN numbers and Bridge ports – EVEN groups</vt:lpstr>
      <vt:lpstr>5. PW Router setup</vt:lpstr>
      <vt:lpstr>5. Set up the PW Router Flows</vt:lpstr>
      <vt:lpstr>Table of VLAN numbers and Bridge ports – ODD groups</vt:lpstr>
      <vt:lpstr>Table of VLAN numbers and Bridge ports – EVEN groups</vt:lpstr>
      <vt:lpstr>5. PW Router flows</vt:lpstr>
      <vt:lpstr>6. Setup SHDSL on SH16-E1-PW</vt:lpstr>
      <vt:lpstr>6. Setup the E1 and the DS1 on the SH16 card</vt:lpstr>
      <vt:lpstr>6. Setup the SATOP PSN UDP over IP</vt:lpstr>
      <vt:lpstr>6. Perform the Cross-connect</vt:lpstr>
      <vt:lpstr>7. System clock</vt:lpstr>
      <vt:lpstr>Well nearly done…</vt:lpstr>
      <vt:lpstr>ASMi-54 - EVEN Groups only</vt:lpstr>
      <vt:lpstr>Setup VLAN membership on ASMi-54L</vt:lpstr>
      <vt:lpstr>Install Voice and Serial Data - 1</vt:lpstr>
      <vt:lpstr>Install Voice and Serial Data - 2</vt:lpstr>
      <vt:lpstr>Review the steps</vt:lpstr>
      <vt:lpstr>Testing the setup and Success Criteria</vt:lpstr>
      <vt:lpstr>Test Procedure 1</vt:lpstr>
      <vt:lpstr>Test the Serial Data</vt:lpstr>
      <vt:lpstr>Test the voice (FXS-FXS) </vt:lpstr>
      <vt:lpstr>Test the PW</vt:lpstr>
      <vt:lpstr>Appendix The Script</vt:lpstr>
      <vt:lpstr>CLI scripts for ERP setup</vt:lpstr>
      <vt:lpstr>Appendix – the Scripts for this service</vt:lpstr>
      <vt:lpstr>Additional Scripts for Voice and Data</vt:lpstr>
      <vt:lpstr>PowerPoint Presentation</vt:lpstr>
    </vt:vector>
  </TitlesOfParts>
  <Company>RAD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Jerichower</dc:creator>
  <cp:lastModifiedBy>daniel_n</cp:lastModifiedBy>
  <cp:revision>35</cp:revision>
  <cp:lastPrinted>2015-10-25T10:39:30Z</cp:lastPrinted>
  <dcterms:created xsi:type="dcterms:W3CDTF">2015-07-16T12:24:45Z</dcterms:created>
  <dcterms:modified xsi:type="dcterms:W3CDTF">2015-11-03T11:10:06Z</dcterms:modified>
</cp:coreProperties>
</file>