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7" r:id="rId1"/>
  </p:sldMasterIdLst>
  <p:notesMasterIdLst>
    <p:notesMasterId r:id="rId10"/>
  </p:notesMasterIdLst>
  <p:handoutMasterIdLst>
    <p:handoutMasterId r:id="rId11"/>
  </p:handoutMasterIdLst>
  <p:sldIdLst>
    <p:sldId id="733" r:id="rId2"/>
    <p:sldId id="930" r:id="rId3"/>
    <p:sldId id="929" r:id="rId4"/>
    <p:sldId id="939" r:id="rId5"/>
    <p:sldId id="940" r:id="rId6"/>
    <p:sldId id="941" r:id="rId7"/>
    <p:sldId id="942" r:id="rId8"/>
    <p:sldId id="943" r:id="rId9"/>
  </p:sldIdLst>
  <p:sldSz cx="10058400" cy="7543800"/>
  <p:notesSz cx="7315200" cy="9601200"/>
  <p:defaultTextStyle>
    <a:defPPr>
      <a:defRPr lang="he-IL"/>
    </a:defPPr>
    <a:lvl1pPr algn="l" rtl="0" fontAlgn="base">
      <a:spcBef>
        <a:spcPct val="0"/>
      </a:spcBef>
      <a:spcAft>
        <a:spcPct val="0"/>
      </a:spcAft>
      <a:defRPr sz="2700" kern="1200">
        <a:solidFill>
          <a:schemeClr val="tx1"/>
        </a:solidFill>
        <a:latin typeface="Clarendon Condensed" pitchFamily="18" charset="0"/>
        <a:ea typeface="+mn-ea"/>
        <a:cs typeface="Times New Roman" charset="0"/>
      </a:defRPr>
    </a:lvl1pPr>
    <a:lvl2pPr marL="457200" algn="l" rtl="0" fontAlgn="base">
      <a:spcBef>
        <a:spcPct val="0"/>
      </a:spcBef>
      <a:spcAft>
        <a:spcPct val="0"/>
      </a:spcAft>
      <a:defRPr sz="2700" kern="1200">
        <a:solidFill>
          <a:schemeClr val="tx1"/>
        </a:solidFill>
        <a:latin typeface="Clarendon Condensed" pitchFamily="18" charset="0"/>
        <a:ea typeface="+mn-ea"/>
        <a:cs typeface="Times New Roman" charset="0"/>
      </a:defRPr>
    </a:lvl2pPr>
    <a:lvl3pPr marL="914400" algn="l" rtl="0" fontAlgn="base">
      <a:spcBef>
        <a:spcPct val="0"/>
      </a:spcBef>
      <a:spcAft>
        <a:spcPct val="0"/>
      </a:spcAft>
      <a:defRPr sz="2700" kern="1200">
        <a:solidFill>
          <a:schemeClr val="tx1"/>
        </a:solidFill>
        <a:latin typeface="Clarendon Condensed" pitchFamily="18" charset="0"/>
        <a:ea typeface="+mn-ea"/>
        <a:cs typeface="Times New Roman" charset="0"/>
      </a:defRPr>
    </a:lvl3pPr>
    <a:lvl4pPr marL="1371600" algn="l" rtl="0" fontAlgn="base">
      <a:spcBef>
        <a:spcPct val="0"/>
      </a:spcBef>
      <a:spcAft>
        <a:spcPct val="0"/>
      </a:spcAft>
      <a:defRPr sz="2700" kern="1200">
        <a:solidFill>
          <a:schemeClr val="tx1"/>
        </a:solidFill>
        <a:latin typeface="Clarendon Condensed" pitchFamily="18" charset="0"/>
        <a:ea typeface="+mn-ea"/>
        <a:cs typeface="Times New Roman" charset="0"/>
      </a:defRPr>
    </a:lvl4pPr>
    <a:lvl5pPr marL="1828800" algn="l" rtl="0" fontAlgn="base">
      <a:spcBef>
        <a:spcPct val="0"/>
      </a:spcBef>
      <a:spcAft>
        <a:spcPct val="0"/>
      </a:spcAft>
      <a:defRPr sz="2700" kern="1200">
        <a:solidFill>
          <a:schemeClr val="tx1"/>
        </a:solidFill>
        <a:latin typeface="Clarendon Condensed" pitchFamily="18" charset="0"/>
        <a:ea typeface="+mn-ea"/>
        <a:cs typeface="Times New Roman" charset="0"/>
      </a:defRPr>
    </a:lvl5pPr>
    <a:lvl6pPr marL="2286000" algn="l" defTabSz="914400" rtl="0" eaLnBrk="1" latinLnBrk="0" hangingPunct="1">
      <a:defRPr sz="2700" kern="1200">
        <a:solidFill>
          <a:schemeClr val="tx1"/>
        </a:solidFill>
        <a:latin typeface="Clarendon Condensed" pitchFamily="18" charset="0"/>
        <a:ea typeface="+mn-ea"/>
        <a:cs typeface="Times New Roman" charset="0"/>
      </a:defRPr>
    </a:lvl6pPr>
    <a:lvl7pPr marL="2743200" algn="l" defTabSz="914400" rtl="0" eaLnBrk="1" latinLnBrk="0" hangingPunct="1">
      <a:defRPr sz="2700" kern="1200">
        <a:solidFill>
          <a:schemeClr val="tx1"/>
        </a:solidFill>
        <a:latin typeface="Clarendon Condensed" pitchFamily="18" charset="0"/>
        <a:ea typeface="+mn-ea"/>
        <a:cs typeface="Times New Roman" charset="0"/>
      </a:defRPr>
    </a:lvl7pPr>
    <a:lvl8pPr marL="3200400" algn="l" defTabSz="914400" rtl="0" eaLnBrk="1" latinLnBrk="0" hangingPunct="1">
      <a:defRPr sz="2700" kern="1200">
        <a:solidFill>
          <a:schemeClr val="tx1"/>
        </a:solidFill>
        <a:latin typeface="Clarendon Condensed" pitchFamily="18" charset="0"/>
        <a:ea typeface="+mn-ea"/>
        <a:cs typeface="Times New Roman" charset="0"/>
      </a:defRPr>
    </a:lvl8pPr>
    <a:lvl9pPr marL="3657600" algn="l" defTabSz="914400" rtl="0" eaLnBrk="1" latinLnBrk="0" hangingPunct="1">
      <a:defRPr sz="2700" kern="1200">
        <a:solidFill>
          <a:schemeClr val="tx1"/>
        </a:solidFill>
        <a:latin typeface="Clarendon Condensed" pitchFamily="18" charset="0"/>
        <a:ea typeface="+mn-ea"/>
        <a:cs typeface="Times New Roman"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0000FF"/>
    <a:srgbClr val="C0C0C0"/>
    <a:srgbClr val="DDDDDD"/>
    <a:srgbClr val="EAEAEA"/>
    <a:srgbClr val="FF9900"/>
    <a:srgbClr val="CC0000"/>
    <a:srgbClr val="663300"/>
    <a:srgbClr val="00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autoAdjust="0"/>
    <p:restoredTop sz="74571" autoAdjust="0"/>
  </p:normalViewPr>
  <p:slideViewPr>
    <p:cSldViewPr snapToGrid="0">
      <p:cViewPr varScale="1">
        <p:scale>
          <a:sx n="74" d="100"/>
          <a:sy n="74" d="100"/>
        </p:scale>
        <p:origin x="-1434" y="-90"/>
      </p:cViewPr>
      <p:guideLst>
        <p:guide orient="horz" pos="1468"/>
        <p:guide pos="3168"/>
      </p:guideLst>
    </p:cSldViewPr>
  </p:slideViewPr>
  <p:outlineViewPr>
    <p:cViewPr>
      <p:scale>
        <a:sx n="33" d="100"/>
        <a:sy n="33" d="100"/>
      </p:scale>
      <p:origin x="0" y="0"/>
    </p:cViewPr>
    <p:sldLst>
      <p:sld r:id="rId1" collapse="1"/>
      <p:sld r:id="rId2" collapse="1"/>
      <p:sld r:id="rId3" collapse="1"/>
      <p:sld r:id="rId4" collapse="1"/>
      <p:sld r:id="rId5" collapse="1"/>
      <p:sld r:id="rId6" collapse="1"/>
    </p:sldLst>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51" d="100"/>
          <a:sy n="51" d="100"/>
        </p:scale>
        <p:origin x="-1272" y="-90"/>
      </p:cViewPr>
      <p:guideLst>
        <p:guide orient="horz" pos="3023"/>
        <p:guide pos="2306"/>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_rels/viewProps.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7.xml"/><Relationship Id="rId5" Type="http://schemas.openxmlformats.org/officeDocument/2006/relationships/slide" Target="slides/slide6.xml"/><Relationship Id="rId4"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6162" name="Rectangle 2"/>
          <p:cNvSpPr>
            <a:spLocks noGrp="1" noChangeArrowheads="1"/>
          </p:cNvSpPr>
          <p:nvPr>
            <p:ph type="hdr" sz="quarter"/>
          </p:nvPr>
        </p:nvSpPr>
        <p:spPr bwMode="auto">
          <a:xfrm>
            <a:off x="0" y="0"/>
            <a:ext cx="3167063" cy="517525"/>
          </a:xfrm>
          <a:prstGeom prst="rect">
            <a:avLst/>
          </a:prstGeom>
          <a:noFill/>
          <a:ln w="12700">
            <a:noFill/>
            <a:miter lim="800000"/>
            <a:headEnd/>
            <a:tailEnd/>
          </a:ln>
          <a:effectLst/>
        </p:spPr>
        <p:txBody>
          <a:bodyPr vert="horz" wrap="square" lIns="88413" tIns="44206" rIns="88413" bIns="44206" numCol="1" anchor="t" anchorCtr="0" compatLnSpc="1">
            <a:prstTxWarp prst="textNoShape">
              <a:avLst/>
            </a:prstTxWarp>
          </a:bodyPr>
          <a:lstStyle>
            <a:lvl1pPr defTabSz="884238" eaLnBrk="0" hangingPunct="0">
              <a:defRPr sz="1100">
                <a:solidFill>
                  <a:schemeClr val="bg2"/>
                </a:solidFill>
                <a:latin typeface="Switzerland" pitchFamily="34" charset="0"/>
              </a:defRPr>
            </a:lvl1pPr>
          </a:lstStyle>
          <a:p>
            <a:endParaRPr lang="en-US"/>
          </a:p>
        </p:txBody>
      </p:sp>
      <p:sp>
        <p:nvSpPr>
          <p:cNvPr id="476163" name="Rectangle 3"/>
          <p:cNvSpPr>
            <a:spLocks noGrp="1" noChangeArrowheads="1"/>
          </p:cNvSpPr>
          <p:nvPr>
            <p:ph type="dt" sz="quarter" idx="1"/>
          </p:nvPr>
        </p:nvSpPr>
        <p:spPr bwMode="auto">
          <a:xfrm>
            <a:off x="4164013" y="0"/>
            <a:ext cx="3165475" cy="517525"/>
          </a:xfrm>
          <a:prstGeom prst="rect">
            <a:avLst/>
          </a:prstGeom>
          <a:noFill/>
          <a:ln w="12700">
            <a:noFill/>
            <a:miter lim="800000"/>
            <a:headEnd/>
            <a:tailEnd/>
          </a:ln>
          <a:effectLst/>
        </p:spPr>
        <p:txBody>
          <a:bodyPr vert="horz" wrap="square" lIns="88413" tIns="44206" rIns="88413" bIns="44206" numCol="1" anchor="t" anchorCtr="0" compatLnSpc="1">
            <a:prstTxWarp prst="textNoShape">
              <a:avLst/>
            </a:prstTxWarp>
          </a:bodyPr>
          <a:lstStyle>
            <a:lvl1pPr algn="r" defTabSz="884238" eaLnBrk="0" hangingPunct="0">
              <a:defRPr sz="1100">
                <a:solidFill>
                  <a:schemeClr val="bg2"/>
                </a:solidFill>
                <a:latin typeface="Switzerland" pitchFamily="34" charset="0"/>
              </a:defRPr>
            </a:lvl1pPr>
          </a:lstStyle>
          <a:p>
            <a:endParaRPr lang="en-US"/>
          </a:p>
        </p:txBody>
      </p:sp>
      <p:sp>
        <p:nvSpPr>
          <p:cNvPr id="476166" name="Rectangle 6"/>
          <p:cNvSpPr>
            <a:spLocks noGrp="1" noChangeArrowheads="1"/>
          </p:cNvSpPr>
          <p:nvPr>
            <p:ph type="sldNum" sz="quarter" idx="3"/>
          </p:nvPr>
        </p:nvSpPr>
        <p:spPr bwMode="auto">
          <a:xfrm>
            <a:off x="3830638" y="8924925"/>
            <a:ext cx="3170237" cy="4778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100">
                <a:latin typeface="Arial" charset="0"/>
                <a:cs typeface="Arial" charset="0"/>
              </a:defRPr>
            </a:lvl1pPr>
          </a:lstStyle>
          <a:p>
            <a:fld id="{8BE78F4D-80A7-40AF-A204-094965EB0F23}" type="slidenum">
              <a:rPr lang="en-US"/>
              <a:pPr/>
              <a:t>‹#›</a:t>
            </a:fld>
            <a:endParaRPr lang="en-US"/>
          </a:p>
        </p:txBody>
      </p:sp>
      <p:sp>
        <p:nvSpPr>
          <p:cNvPr id="476167" name="Rectangle 7"/>
          <p:cNvSpPr>
            <a:spLocks noGrp="1" noChangeArrowheads="1"/>
          </p:cNvSpPr>
          <p:nvPr>
            <p:ph type="ftr" sz="quarter" idx="2"/>
          </p:nvPr>
        </p:nvSpPr>
        <p:spPr bwMode="auto">
          <a:xfrm>
            <a:off x="3830638" y="8670925"/>
            <a:ext cx="3170237" cy="4794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100">
                <a:latin typeface="Arial" charset="0"/>
                <a:cs typeface="Arial" charset="0"/>
              </a:defRPr>
            </a:lvl1pPr>
          </a:lstStyle>
          <a:p>
            <a:r>
              <a:rPr lang="en-US"/>
              <a:t>RD7</a:t>
            </a: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171825" cy="482600"/>
          </a:xfrm>
          <a:prstGeom prst="rect">
            <a:avLst/>
          </a:prstGeom>
          <a:noFill/>
          <a:ln w="12700">
            <a:noFill/>
            <a:miter lim="800000"/>
            <a:headEnd/>
            <a:tailEnd/>
          </a:ln>
          <a:effectLst/>
        </p:spPr>
        <p:txBody>
          <a:bodyPr vert="horz" wrap="square" lIns="88413" tIns="44206" rIns="88413" bIns="44206" numCol="1" anchor="t" anchorCtr="0" compatLnSpc="1">
            <a:prstTxWarp prst="textNoShape">
              <a:avLst/>
            </a:prstTxWarp>
          </a:bodyPr>
          <a:lstStyle>
            <a:lvl1pPr defTabSz="884238" rtl="1" eaLnBrk="0" hangingPunct="0">
              <a:defRPr sz="1100">
                <a:latin typeface="Times New Roman" charset="0"/>
              </a:defRPr>
            </a:lvl1pPr>
          </a:lstStyle>
          <a:p>
            <a:endParaRPr lang="en-US"/>
          </a:p>
        </p:txBody>
      </p:sp>
      <p:sp>
        <p:nvSpPr>
          <p:cNvPr id="6147" name="Rectangle 3"/>
          <p:cNvSpPr>
            <a:spLocks noGrp="1" noChangeArrowheads="1"/>
          </p:cNvSpPr>
          <p:nvPr>
            <p:ph type="dt" idx="1"/>
          </p:nvPr>
        </p:nvSpPr>
        <p:spPr bwMode="auto">
          <a:xfrm>
            <a:off x="4143375" y="0"/>
            <a:ext cx="3171825" cy="482600"/>
          </a:xfrm>
          <a:prstGeom prst="rect">
            <a:avLst/>
          </a:prstGeom>
          <a:noFill/>
          <a:ln w="12700">
            <a:noFill/>
            <a:miter lim="800000"/>
            <a:headEnd/>
            <a:tailEnd/>
          </a:ln>
          <a:effectLst/>
        </p:spPr>
        <p:txBody>
          <a:bodyPr vert="horz" wrap="square" lIns="88413" tIns="44206" rIns="88413" bIns="44206" numCol="1" anchor="t" anchorCtr="0" compatLnSpc="1">
            <a:prstTxWarp prst="textNoShape">
              <a:avLst/>
            </a:prstTxWarp>
          </a:bodyPr>
          <a:lstStyle>
            <a:lvl1pPr algn="r" defTabSz="884238" rtl="1" eaLnBrk="0" hangingPunct="0">
              <a:defRPr sz="1100">
                <a:latin typeface="Times New Roman" charset="0"/>
              </a:defRPr>
            </a:lvl1pPr>
          </a:lstStyle>
          <a:p>
            <a:endParaRPr lang="en-US"/>
          </a:p>
        </p:txBody>
      </p:sp>
      <p:sp>
        <p:nvSpPr>
          <p:cNvPr id="6148" name="Rectangle 4"/>
          <p:cNvSpPr>
            <a:spLocks noGrp="1" noRot="1" noChangeAspect="1" noChangeArrowheads="1" noTextEdit="1"/>
          </p:cNvSpPr>
          <p:nvPr>
            <p:ph type="sldImg" idx="2"/>
          </p:nvPr>
        </p:nvSpPr>
        <p:spPr bwMode="auto">
          <a:xfrm>
            <a:off x="1257300" y="719138"/>
            <a:ext cx="4802188" cy="3602037"/>
          </a:xfrm>
          <a:prstGeom prst="rect">
            <a:avLst/>
          </a:prstGeom>
          <a:noFill/>
          <a:ln w="9525">
            <a:solidFill>
              <a:srgbClr val="000000"/>
            </a:solidFill>
            <a:miter lim="800000"/>
            <a:headEnd/>
            <a:tailEnd/>
          </a:ln>
          <a:effectLst/>
        </p:spPr>
      </p:sp>
      <p:sp>
        <p:nvSpPr>
          <p:cNvPr id="6149" name="Rectangle 5"/>
          <p:cNvSpPr>
            <a:spLocks noGrp="1" noChangeArrowheads="1"/>
          </p:cNvSpPr>
          <p:nvPr>
            <p:ph type="body" sz="quarter" idx="3"/>
          </p:nvPr>
        </p:nvSpPr>
        <p:spPr bwMode="auto">
          <a:xfrm>
            <a:off x="976313" y="4562475"/>
            <a:ext cx="5362575" cy="4319588"/>
          </a:xfrm>
          <a:prstGeom prst="rect">
            <a:avLst/>
          </a:prstGeom>
          <a:noFill/>
          <a:ln w="12700">
            <a:noFill/>
            <a:miter lim="800000"/>
            <a:headEnd/>
            <a:tailEnd/>
          </a:ln>
          <a:effectLst/>
        </p:spPr>
        <p:txBody>
          <a:bodyPr vert="horz" wrap="square" lIns="88413" tIns="44206" rIns="88413" bIns="4420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50" name="Rectangle 6"/>
          <p:cNvSpPr>
            <a:spLocks noGrp="1" noChangeArrowheads="1"/>
          </p:cNvSpPr>
          <p:nvPr>
            <p:ph type="ftr" sz="quarter" idx="4"/>
          </p:nvPr>
        </p:nvSpPr>
        <p:spPr bwMode="auto">
          <a:xfrm>
            <a:off x="0" y="9118600"/>
            <a:ext cx="3171825" cy="482600"/>
          </a:xfrm>
          <a:prstGeom prst="rect">
            <a:avLst/>
          </a:prstGeom>
          <a:noFill/>
          <a:ln w="12700">
            <a:noFill/>
            <a:miter lim="800000"/>
            <a:headEnd/>
            <a:tailEnd/>
          </a:ln>
          <a:effectLst/>
        </p:spPr>
        <p:txBody>
          <a:bodyPr vert="horz" wrap="square" lIns="88413" tIns="44206" rIns="88413" bIns="44206" numCol="1" anchor="b" anchorCtr="0" compatLnSpc="1">
            <a:prstTxWarp prst="textNoShape">
              <a:avLst/>
            </a:prstTxWarp>
          </a:bodyPr>
          <a:lstStyle>
            <a:lvl1pPr defTabSz="884238" rtl="1" eaLnBrk="0" hangingPunct="0">
              <a:defRPr sz="1100">
                <a:latin typeface="Times New Roman" charset="0"/>
              </a:defRPr>
            </a:lvl1pPr>
          </a:lstStyle>
          <a:p>
            <a:endParaRPr lang="en-US"/>
          </a:p>
        </p:txBody>
      </p:sp>
      <p:sp>
        <p:nvSpPr>
          <p:cNvPr id="6151" name="Rectangle 7"/>
          <p:cNvSpPr>
            <a:spLocks noGrp="1" noChangeArrowheads="1"/>
          </p:cNvSpPr>
          <p:nvPr>
            <p:ph type="sldNum" sz="quarter" idx="5"/>
          </p:nvPr>
        </p:nvSpPr>
        <p:spPr bwMode="auto">
          <a:xfrm>
            <a:off x="4143375" y="9118600"/>
            <a:ext cx="3171825" cy="482600"/>
          </a:xfrm>
          <a:prstGeom prst="rect">
            <a:avLst/>
          </a:prstGeom>
          <a:noFill/>
          <a:ln w="12700">
            <a:noFill/>
            <a:miter lim="800000"/>
            <a:headEnd/>
            <a:tailEnd/>
          </a:ln>
          <a:effectLst/>
        </p:spPr>
        <p:txBody>
          <a:bodyPr vert="horz" wrap="square" lIns="88413" tIns="44206" rIns="88413" bIns="44206" numCol="1" anchor="b" anchorCtr="0" compatLnSpc="1">
            <a:prstTxWarp prst="textNoShape">
              <a:avLst/>
            </a:prstTxWarp>
          </a:bodyPr>
          <a:lstStyle>
            <a:lvl1pPr algn="r" defTabSz="884238" rtl="1" eaLnBrk="0" hangingPunct="0">
              <a:defRPr sz="1100">
                <a:latin typeface="Times New Roman" charset="0"/>
              </a:defRPr>
            </a:lvl1pPr>
          </a:lstStyle>
          <a:p>
            <a:fld id="{657B2C05-4AF5-4932-9E46-714BF777E090}" type="slidenum">
              <a:rPr lang="en-US"/>
              <a:pPr/>
              <a:t>‹#›</a:t>
            </a:fld>
            <a:endParaRPr lang="en-US"/>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Times New Roman" charset="0"/>
        <a:ea typeface="+mn-ea"/>
        <a:cs typeface="+mn-cs"/>
      </a:defRPr>
    </a:lvl1pPr>
    <a:lvl2pPr marL="457200" algn="r" rtl="1" eaLnBrk="0" fontAlgn="base" hangingPunct="0">
      <a:spcBef>
        <a:spcPct val="30000"/>
      </a:spcBef>
      <a:spcAft>
        <a:spcPct val="0"/>
      </a:spcAft>
      <a:defRPr sz="1200" kern="1200">
        <a:solidFill>
          <a:schemeClr val="tx1"/>
        </a:solidFill>
        <a:latin typeface="Times New Roman" charset="0"/>
        <a:ea typeface="+mn-ea"/>
        <a:cs typeface="+mn-cs"/>
      </a:defRPr>
    </a:lvl2pPr>
    <a:lvl3pPr marL="914400" algn="r" rtl="1" eaLnBrk="0" fontAlgn="base" hangingPunct="0">
      <a:spcBef>
        <a:spcPct val="30000"/>
      </a:spcBef>
      <a:spcAft>
        <a:spcPct val="0"/>
      </a:spcAft>
      <a:defRPr sz="1200" kern="1200">
        <a:solidFill>
          <a:schemeClr val="tx1"/>
        </a:solidFill>
        <a:latin typeface="Times New Roman" charset="0"/>
        <a:ea typeface="+mn-ea"/>
        <a:cs typeface="+mn-cs"/>
      </a:defRPr>
    </a:lvl3pPr>
    <a:lvl4pPr marL="1371600" algn="r" rtl="1" eaLnBrk="0" fontAlgn="base" hangingPunct="0">
      <a:spcBef>
        <a:spcPct val="30000"/>
      </a:spcBef>
      <a:spcAft>
        <a:spcPct val="0"/>
      </a:spcAft>
      <a:defRPr sz="1200" kern="1200">
        <a:solidFill>
          <a:schemeClr val="tx1"/>
        </a:solidFill>
        <a:latin typeface="Times New Roman" charset="0"/>
        <a:ea typeface="+mn-ea"/>
        <a:cs typeface="+mn-cs"/>
      </a:defRPr>
    </a:lvl4pPr>
    <a:lvl5pPr marL="1828800" algn="r" rtl="1"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DD6CAF3-A1E2-460A-A137-537A03DD185E}" type="slidenum">
              <a:rPr lang="en-US"/>
              <a:pPr/>
              <a:t>1</a:t>
            </a:fld>
            <a:endParaRPr lang="en-US"/>
          </a:p>
        </p:txBody>
      </p:sp>
      <p:sp>
        <p:nvSpPr>
          <p:cNvPr id="939010" name="Rectangle 2"/>
          <p:cNvSpPr>
            <a:spLocks noGrp="1" noRot="1" noChangeAspect="1" noChangeArrowheads="1" noTextEdit="1"/>
          </p:cNvSpPr>
          <p:nvPr>
            <p:ph type="sldImg"/>
          </p:nvPr>
        </p:nvSpPr>
        <p:spPr bwMode="auto">
          <a:xfrm>
            <a:off x="1257300" y="719138"/>
            <a:ext cx="4802188" cy="3602037"/>
          </a:xfrm>
          <a:prstGeom prst="rect">
            <a:avLst/>
          </a:prstGeom>
          <a:solidFill>
            <a:srgbClr val="FFFFFF"/>
          </a:solidFill>
          <a:ln>
            <a:solidFill>
              <a:srgbClr val="000000"/>
            </a:solidFill>
            <a:miter lim="800000"/>
            <a:headEnd/>
            <a:tailEnd/>
          </a:ln>
        </p:spPr>
      </p:sp>
      <p:sp>
        <p:nvSpPr>
          <p:cNvPr id="939011" name="Rectangle 3"/>
          <p:cNvSpPr>
            <a:spLocks noGrp="1" noChangeArrowheads="1"/>
          </p:cNvSpPr>
          <p:nvPr>
            <p:ph type="body" idx="1"/>
          </p:nvPr>
        </p:nvSpPr>
        <p:spPr bwMode="auto">
          <a:xfrm>
            <a:off x="976313" y="4562475"/>
            <a:ext cx="5362575" cy="4319588"/>
          </a:xfrm>
          <a:prstGeom prst="rect">
            <a:avLst/>
          </a:prstGeom>
          <a:solidFill>
            <a:srgbClr val="FFFFFF"/>
          </a:solidFill>
          <a:ln>
            <a:solidFill>
              <a:srgbClr val="000000"/>
            </a:solidFill>
            <a:miter lim="800000"/>
            <a:headEnd/>
            <a:tailEnd/>
          </a:ln>
        </p:spPr>
        <p:txBody>
          <a:bodyPr/>
          <a:lstStyle/>
          <a:p>
            <a:pPr algn="l" rtl="0"/>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BE2AB2A-74E6-485A-BAAB-C9A5150C85F3}" type="slidenum">
              <a:rPr lang="en-US"/>
              <a:pPr/>
              <a:t>2</a:t>
            </a:fld>
            <a:endParaRPr lang="en-US"/>
          </a:p>
        </p:txBody>
      </p:sp>
      <p:sp>
        <p:nvSpPr>
          <p:cNvPr id="1443842" name="Rectangle 2"/>
          <p:cNvSpPr>
            <a:spLocks noGrp="1" noRot="1" noChangeAspect="1" noChangeArrowheads="1" noTextEdit="1"/>
          </p:cNvSpPr>
          <p:nvPr>
            <p:ph type="sldImg"/>
          </p:nvPr>
        </p:nvSpPr>
        <p:spPr bwMode="auto">
          <a:xfrm>
            <a:off x="1255713" y="717550"/>
            <a:ext cx="4778375" cy="3582988"/>
          </a:xfrm>
          <a:prstGeom prst="rect">
            <a:avLst/>
          </a:prstGeom>
          <a:solidFill>
            <a:srgbClr val="FFFFFF"/>
          </a:solidFill>
          <a:ln>
            <a:solidFill>
              <a:srgbClr val="000000"/>
            </a:solidFill>
            <a:miter lim="800000"/>
            <a:headEnd/>
            <a:tailEnd/>
          </a:ln>
        </p:spPr>
      </p:sp>
      <p:sp>
        <p:nvSpPr>
          <p:cNvPr id="1443843" name="Rectangle 3"/>
          <p:cNvSpPr>
            <a:spLocks noGrp="1" noChangeArrowheads="1"/>
          </p:cNvSpPr>
          <p:nvPr>
            <p:ph type="body" idx="1"/>
          </p:nvPr>
        </p:nvSpPr>
        <p:spPr bwMode="auto">
          <a:xfrm>
            <a:off x="950913" y="4540250"/>
            <a:ext cx="5384800" cy="4379913"/>
          </a:xfrm>
          <a:prstGeom prst="rect">
            <a:avLst/>
          </a:prstGeom>
          <a:solidFill>
            <a:srgbClr val="FFFFFF"/>
          </a:solidFill>
          <a:ln>
            <a:solidFill>
              <a:srgbClr val="000000"/>
            </a:solidFill>
            <a:miter lim="800000"/>
            <a:headEnd/>
            <a:tailEnd/>
          </a:ln>
        </p:spPr>
        <p:txBody>
          <a:bodyPr lIns="99028" tIns="49514" rIns="99028" bIns="49514"/>
          <a:lstStyle/>
          <a:p>
            <a:pPr marL="228600" indent="-228600" algn="l" rtl="0"/>
            <a:r>
              <a:rPr lang="en-US" sz="900" dirty="0"/>
              <a:t>Here we are using an In-band management approach between customer HQ and branches and thus avoiding the need to use more VC-12s for managing the branches in a protected SDH network. A single protected VC-12 is allocated for management at the carrier CO and is connecting between the CO to the customer’s HQ site. At the HQ the management traffic is transported together with the LAN traffic on the same bundle of VC-12s (thus creating a layer 2 customer network). As opposed to the previous slide where we saw that a separate VC-12 is allocated for management, here the management is running In-band together with the LAN traffic. </a:t>
            </a:r>
          </a:p>
          <a:p>
            <a:pPr marL="228600" indent="-228600" algn="l" rtl="0"/>
            <a:r>
              <a:rPr lang="en-US" sz="900" dirty="0"/>
              <a:t>In case there is a need to separate between the management traffic and user LAN traffic (</a:t>
            </a:r>
            <a:r>
              <a:rPr lang="en-US" sz="900" dirty="0" err="1"/>
              <a:t>I.e</a:t>
            </a:r>
            <a:r>
              <a:rPr lang="en-US" sz="900" dirty="0"/>
              <a:t>, for security reasons), the separation can be in either of the following methods:</a:t>
            </a:r>
          </a:p>
          <a:p>
            <a:pPr marL="228600" indent="-228600" algn="l" rtl="0">
              <a:spcBef>
                <a:spcPct val="50000"/>
              </a:spcBef>
              <a:buFontTx/>
              <a:buAutoNum type="arabicParenR"/>
            </a:pPr>
            <a:r>
              <a:rPr lang="en-US" sz="900" dirty="0"/>
              <a:t>GFP-</a:t>
            </a:r>
            <a:r>
              <a:rPr lang="en-US" sz="900" dirty="0" err="1"/>
              <a:t>Mux</a:t>
            </a:r>
            <a:r>
              <a:rPr lang="en-US" sz="900" dirty="0"/>
              <a:t> – This methodology enables </a:t>
            </a:r>
            <a:r>
              <a:rPr lang="en-US" sz="900" dirty="0" err="1"/>
              <a:t>muxing</a:t>
            </a:r>
            <a:r>
              <a:rPr lang="en-US" sz="900" dirty="0"/>
              <a:t> two VCGs over the same bundle of VC-12s. </a:t>
            </a:r>
            <a:r>
              <a:rPr lang="en-US" sz="900" dirty="0">
                <a:solidFill>
                  <a:schemeClr val="bg2"/>
                </a:solidFill>
              </a:rPr>
              <a:t>GFP </a:t>
            </a:r>
            <a:r>
              <a:rPr lang="en-US" sz="900" dirty="0" err="1">
                <a:solidFill>
                  <a:schemeClr val="bg2"/>
                </a:solidFill>
              </a:rPr>
              <a:t>Mux</a:t>
            </a:r>
            <a:r>
              <a:rPr lang="en-US" sz="900" dirty="0">
                <a:solidFill>
                  <a:schemeClr val="bg2"/>
                </a:solidFill>
              </a:rPr>
              <a:t> functionality allowing to </a:t>
            </a:r>
            <a:r>
              <a:rPr lang="en-US" sz="900" dirty="0" err="1">
                <a:solidFill>
                  <a:schemeClr val="bg2"/>
                </a:solidFill>
              </a:rPr>
              <a:t>Mux</a:t>
            </a:r>
            <a:r>
              <a:rPr lang="en-US" sz="900" dirty="0">
                <a:solidFill>
                  <a:schemeClr val="bg2"/>
                </a:solidFill>
              </a:rPr>
              <a:t> together 2 VCGs over the same bundle. The user can define the bandwidth allocated for management in steps of 12.5% (</a:t>
            </a:r>
            <a:r>
              <a:rPr lang="en-US" sz="900" dirty="0" err="1">
                <a:solidFill>
                  <a:schemeClr val="bg2"/>
                </a:solidFill>
              </a:rPr>
              <a:t>i.e</a:t>
            </a:r>
            <a:r>
              <a:rPr lang="en-US" sz="900" dirty="0">
                <a:solidFill>
                  <a:schemeClr val="bg2"/>
                </a:solidFill>
              </a:rPr>
              <a:t>, 12.5% is dedicated for management and 84% for user traffic) and management bandwidth is allocated dynamically and only allocated when management data is being sent (thus, in regular operation the user has 100% of the bandwidth). This method provides a complete separation between management traffic to user traffic but can only be utilized when </a:t>
            </a:r>
            <a:r>
              <a:rPr lang="en-US" sz="900" dirty="0"/>
              <a:t>there are available VCGs (each FCD-155 unit can support up to 4 VCGs). For example, in the above example, this method can not be used since the FCD at the </a:t>
            </a:r>
            <a:r>
              <a:rPr lang="en-US" sz="900" dirty="0" err="1"/>
              <a:t>customer;s</a:t>
            </a:r>
            <a:r>
              <a:rPr lang="en-US" sz="900" dirty="0"/>
              <a:t> HQ requires 5 different VCGs and only 4 are available.</a:t>
            </a:r>
          </a:p>
          <a:p>
            <a:pPr marL="228600" indent="-228600" algn="l" rtl="0">
              <a:spcBef>
                <a:spcPct val="50000"/>
              </a:spcBef>
              <a:buFontTx/>
              <a:buAutoNum type="arabicParenR"/>
            </a:pPr>
            <a:r>
              <a:rPr lang="en-US" sz="900" dirty="0"/>
              <a:t> Port based VLAN – This functionality enables separating user LAN traffic from management traffic according to a separate VLAN identification (based on the data source port in the built-in switch). This function should be used only when there are not enough VCGs to use the GFP-</a:t>
            </a:r>
            <a:r>
              <a:rPr lang="en-US" sz="900" dirty="0" err="1"/>
              <a:t>Mux</a:t>
            </a:r>
            <a:r>
              <a:rPr lang="en-US" sz="900" dirty="0"/>
              <a:t> functionality or when the encapsulation method is either LAPS or LAPF. The main limitation is the fact that broadcasts from the management station in the CO will not stop at the management Agent in the FCD-155 which is at customer HQ, and will reach also the customer’s LAN.</a:t>
            </a:r>
          </a:p>
          <a:p>
            <a:pPr marL="228600" indent="-228600" algn="l" rtl="0">
              <a:spcBef>
                <a:spcPct val="50000"/>
              </a:spcBef>
              <a:buFontTx/>
              <a:buAutoNum type="arabicParenR"/>
            </a:pPr>
            <a:r>
              <a:rPr lang="en-US" sz="900" dirty="0"/>
              <a:t> The third and probably most efficient method is to use standard VLAN tugs (according to 802.1Q) in order to separate between management and LAN traffic. This functionality combines the best of both GFP-</a:t>
            </a:r>
            <a:r>
              <a:rPr lang="en-US" sz="900" dirty="0" err="1"/>
              <a:t>Mux</a:t>
            </a:r>
            <a:r>
              <a:rPr lang="en-US" sz="900" dirty="0"/>
              <a:t> and Port based VLAN methods and is guarantying full separation of traffic, dynamic bandwidth allocation between management and LAN traffic, ability to limit the maximum bandwidth used for management (at the expense of user LAN) and also utilize the same VCG as the LAN traffic (and thus enable connectivity of more remote sites). This feature is planed for December this year (part of phase 3).</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E1232DB-9361-423D-9631-687FD67C731E}" type="slidenum">
              <a:rPr lang="en-US"/>
              <a:pPr/>
              <a:t>3</a:t>
            </a:fld>
            <a:endParaRPr lang="en-US"/>
          </a:p>
        </p:txBody>
      </p:sp>
      <p:sp>
        <p:nvSpPr>
          <p:cNvPr id="1441794" name="Rectangle 2"/>
          <p:cNvSpPr>
            <a:spLocks noGrp="1" noRot="1" noChangeAspect="1" noChangeArrowheads="1" noTextEdit="1"/>
          </p:cNvSpPr>
          <p:nvPr>
            <p:ph type="sldImg"/>
          </p:nvPr>
        </p:nvSpPr>
        <p:spPr bwMode="auto">
          <a:xfrm>
            <a:off x="1255713" y="717550"/>
            <a:ext cx="4778375" cy="3582988"/>
          </a:xfrm>
          <a:prstGeom prst="rect">
            <a:avLst/>
          </a:prstGeom>
          <a:solidFill>
            <a:srgbClr val="FFFFFF"/>
          </a:solidFill>
          <a:ln>
            <a:solidFill>
              <a:srgbClr val="000000"/>
            </a:solidFill>
            <a:miter lim="800000"/>
            <a:headEnd/>
            <a:tailEnd/>
          </a:ln>
        </p:spPr>
      </p:sp>
      <p:sp>
        <p:nvSpPr>
          <p:cNvPr id="1441795" name="Rectangle 3"/>
          <p:cNvSpPr>
            <a:spLocks noGrp="1" noChangeArrowheads="1"/>
          </p:cNvSpPr>
          <p:nvPr>
            <p:ph type="body" idx="1"/>
          </p:nvPr>
        </p:nvSpPr>
        <p:spPr bwMode="auto">
          <a:xfrm>
            <a:off x="950913" y="4540250"/>
            <a:ext cx="5384800" cy="4379913"/>
          </a:xfrm>
          <a:prstGeom prst="rect">
            <a:avLst/>
          </a:prstGeom>
          <a:solidFill>
            <a:srgbClr val="FFFFFF"/>
          </a:solidFill>
          <a:ln>
            <a:solidFill>
              <a:srgbClr val="000000"/>
            </a:solidFill>
            <a:miter lim="800000"/>
            <a:headEnd/>
            <a:tailEnd/>
          </a:ln>
        </p:spPr>
        <p:txBody>
          <a:bodyPr lIns="99028" tIns="49514" rIns="99028" bIns="49514"/>
          <a:lstStyle/>
          <a:p>
            <a:pPr marL="228600" indent="-228600" algn="l" rtl="0"/>
            <a:r>
              <a:rPr lang="en-US" sz="900" dirty="0"/>
              <a:t>Here we are using an In-band management approach between customer HQ and branches and thus avoiding the need to use more VC-12s for managing the branches in a protected SDH network. A single protected VC-12 is allocated for management at the carrier CO and is connecting between the CO to the customer’s HQ site. At the HQ the management traffic is transported together with the LAN traffic on the same bundle of VC-12s (thus creating a layer 2 customer network). As opposed to the previous slide where we saw that a separate VC-12 is allocated for management, here the management is running In-band together with the LAN traffic. </a:t>
            </a:r>
          </a:p>
          <a:p>
            <a:pPr marL="228600" indent="-228600" algn="l" rtl="0"/>
            <a:r>
              <a:rPr lang="en-US" sz="900" dirty="0"/>
              <a:t>In case there is a need to separate between the management traffic and user LAN traffic (</a:t>
            </a:r>
            <a:r>
              <a:rPr lang="en-US" sz="900" dirty="0" err="1"/>
              <a:t>I.e</a:t>
            </a:r>
            <a:r>
              <a:rPr lang="en-US" sz="900" dirty="0"/>
              <a:t>, for security reasons), the separation can be in either of the following methods:</a:t>
            </a:r>
          </a:p>
          <a:p>
            <a:pPr marL="228600" indent="-228600" algn="l" rtl="0">
              <a:spcBef>
                <a:spcPct val="50000"/>
              </a:spcBef>
              <a:buFontTx/>
              <a:buAutoNum type="arabicParenR"/>
            </a:pPr>
            <a:r>
              <a:rPr lang="en-US" sz="900" dirty="0"/>
              <a:t>GFP-</a:t>
            </a:r>
            <a:r>
              <a:rPr lang="en-US" sz="900" dirty="0" err="1"/>
              <a:t>Mux</a:t>
            </a:r>
            <a:r>
              <a:rPr lang="en-US" sz="900" dirty="0"/>
              <a:t> – This methodology enables </a:t>
            </a:r>
            <a:r>
              <a:rPr lang="en-US" sz="900" dirty="0" err="1"/>
              <a:t>muxing</a:t>
            </a:r>
            <a:r>
              <a:rPr lang="en-US" sz="900" dirty="0"/>
              <a:t> two VCGs over the same bundle of VC-12s. </a:t>
            </a:r>
            <a:r>
              <a:rPr lang="en-US" sz="900" dirty="0">
                <a:solidFill>
                  <a:schemeClr val="bg2"/>
                </a:solidFill>
              </a:rPr>
              <a:t>GFP </a:t>
            </a:r>
            <a:r>
              <a:rPr lang="en-US" sz="900" dirty="0" err="1">
                <a:solidFill>
                  <a:schemeClr val="bg2"/>
                </a:solidFill>
              </a:rPr>
              <a:t>Mux</a:t>
            </a:r>
            <a:r>
              <a:rPr lang="en-US" sz="900" dirty="0">
                <a:solidFill>
                  <a:schemeClr val="bg2"/>
                </a:solidFill>
              </a:rPr>
              <a:t> functionality allowing to </a:t>
            </a:r>
            <a:r>
              <a:rPr lang="en-US" sz="900" dirty="0" err="1">
                <a:solidFill>
                  <a:schemeClr val="bg2"/>
                </a:solidFill>
              </a:rPr>
              <a:t>Mux</a:t>
            </a:r>
            <a:r>
              <a:rPr lang="en-US" sz="900" dirty="0">
                <a:solidFill>
                  <a:schemeClr val="bg2"/>
                </a:solidFill>
              </a:rPr>
              <a:t> together 2 VCGs over the same bundle. The user can define the bandwidth allocated for management in steps of 12.5% (</a:t>
            </a:r>
            <a:r>
              <a:rPr lang="en-US" sz="900" dirty="0" err="1">
                <a:solidFill>
                  <a:schemeClr val="bg2"/>
                </a:solidFill>
              </a:rPr>
              <a:t>i.e</a:t>
            </a:r>
            <a:r>
              <a:rPr lang="en-US" sz="900" dirty="0">
                <a:solidFill>
                  <a:schemeClr val="bg2"/>
                </a:solidFill>
              </a:rPr>
              <a:t>, 12.5% is dedicated for management and 84% for user traffic) and management bandwidth is allocated dynamically and only allocated when management data is being sent (thus, in regular operation the user has 100% of the bandwidth). This method provides a complete separation between management traffic to user traffic but can only be utilized when </a:t>
            </a:r>
            <a:r>
              <a:rPr lang="en-US" sz="900" dirty="0"/>
              <a:t>there are available VCGs (each FCD-155 unit can support up to 4 VCGs). For example, in the above example, this method can not be used since the FCD at the </a:t>
            </a:r>
            <a:r>
              <a:rPr lang="en-US" sz="900" dirty="0" err="1"/>
              <a:t>customer;s</a:t>
            </a:r>
            <a:r>
              <a:rPr lang="en-US" sz="900" dirty="0"/>
              <a:t> HQ requires 5 different VCGs and only 4 are available.</a:t>
            </a:r>
          </a:p>
          <a:p>
            <a:pPr marL="228600" indent="-228600" algn="l" rtl="0">
              <a:spcBef>
                <a:spcPct val="50000"/>
              </a:spcBef>
              <a:buFontTx/>
              <a:buAutoNum type="arabicParenR"/>
            </a:pPr>
            <a:r>
              <a:rPr lang="en-US" sz="900" dirty="0"/>
              <a:t> Port based VLAN – This functionality enables separating user LAN traffic from management traffic according to a separate VLAN identification (based on the data source port in the built-in switch). This function should be used only when there are not enough VCGs to use the GFP-</a:t>
            </a:r>
            <a:r>
              <a:rPr lang="en-US" sz="900" dirty="0" err="1"/>
              <a:t>Mux</a:t>
            </a:r>
            <a:r>
              <a:rPr lang="en-US" sz="900" dirty="0"/>
              <a:t> functionality or when the encapsulation method is either LAPS or LAPF. The main limitation is the fact that broadcasts from the management station in the CO will not stop at the management Agent in the FCD-155 which is at customer HQ, and will reach also the customer’s LAN.</a:t>
            </a:r>
          </a:p>
          <a:p>
            <a:pPr marL="228600" indent="-228600" algn="l" rtl="0">
              <a:spcBef>
                <a:spcPct val="50000"/>
              </a:spcBef>
              <a:buFontTx/>
              <a:buAutoNum type="arabicParenR"/>
            </a:pPr>
            <a:r>
              <a:rPr lang="en-US" sz="900" dirty="0"/>
              <a:t> The third and probably most efficient method is to use standard VLAN tugs (according to 802.1Q) in order to separate between management and LAN traffic. This functionality combines the best of both GFP-</a:t>
            </a:r>
            <a:r>
              <a:rPr lang="en-US" sz="900" dirty="0" err="1"/>
              <a:t>Mux</a:t>
            </a:r>
            <a:r>
              <a:rPr lang="en-US" sz="900" dirty="0"/>
              <a:t> and Port based VLAN methods and is guarantying full separation of traffic, dynamic bandwidth allocation between management and LAN traffic, ability to limit the maximum bandwidth used for management (at the expense of user LAN) and also utilize the same VCG as the LAN traffic (and thus enable connectivity of more remote sites). This feature is planed for December this year (part of phase 3).</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13A638-A247-4E28-83BD-634DAB90FCCD}" type="slidenum">
              <a:rPr lang="en-US"/>
              <a:pPr/>
              <a:t>4</a:t>
            </a:fld>
            <a:endParaRPr lang="en-US"/>
          </a:p>
        </p:txBody>
      </p:sp>
      <p:sp>
        <p:nvSpPr>
          <p:cNvPr id="1470466" name="Rectangle 2"/>
          <p:cNvSpPr>
            <a:spLocks noGrp="1" noRot="1" noChangeAspect="1" noChangeArrowheads="1" noTextEdit="1"/>
          </p:cNvSpPr>
          <p:nvPr>
            <p:ph type="sldImg"/>
          </p:nvPr>
        </p:nvSpPr>
        <p:spPr bwMode="auto">
          <a:xfrm>
            <a:off x="1254125" y="717550"/>
            <a:ext cx="4776788" cy="3582988"/>
          </a:xfrm>
          <a:prstGeom prst="rect">
            <a:avLst/>
          </a:prstGeom>
          <a:solidFill>
            <a:srgbClr val="FFFFFF"/>
          </a:solidFill>
          <a:ln>
            <a:solidFill>
              <a:srgbClr val="000000"/>
            </a:solidFill>
            <a:miter lim="800000"/>
            <a:headEnd/>
            <a:tailEnd/>
          </a:ln>
        </p:spPr>
      </p:sp>
      <p:sp>
        <p:nvSpPr>
          <p:cNvPr id="1470467" name="Rectangle 3"/>
          <p:cNvSpPr>
            <a:spLocks noGrp="1" noChangeArrowheads="1"/>
          </p:cNvSpPr>
          <p:nvPr>
            <p:ph type="body" idx="1"/>
          </p:nvPr>
        </p:nvSpPr>
        <p:spPr bwMode="auto">
          <a:xfrm>
            <a:off x="950913" y="4540250"/>
            <a:ext cx="5384800" cy="4379913"/>
          </a:xfrm>
          <a:prstGeom prst="rect">
            <a:avLst/>
          </a:prstGeom>
          <a:solidFill>
            <a:srgbClr val="FFFFFF"/>
          </a:solidFill>
          <a:ln>
            <a:solidFill>
              <a:srgbClr val="000000"/>
            </a:solidFill>
            <a:miter lim="800000"/>
            <a:headEnd/>
            <a:tailEnd/>
          </a:ln>
        </p:spPr>
        <p:txBody>
          <a:bodyPr lIns="95335" tIns="47668" rIns="95335" bIns="47668"/>
          <a:lstStyle/>
          <a:p>
            <a:pPr algn="l" rtl="0"/>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13E3CA-7CBE-4047-B39A-99CA2DC1E686}" type="slidenum">
              <a:rPr lang="en-US"/>
              <a:pPr/>
              <a:t>5</a:t>
            </a:fld>
            <a:endParaRPr lang="en-US"/>
          </a:p>
        </p:txBody>
      </p:sp>
      <p:sp>
        <p:nvSpPr>
          <p:cNvPr id="1472514" name="Rectangle 2"/>
          <p:cNvSpPr>
            <a:spLocks noGrp="1" noRot="1" noChangeAspect="1" noChangeArrowheads="1" noTextEdit="1"/>
          </p:cNvSpPr>
          <p:nvPr>
            <p:ph type="sldImg"/>
          </p:nvPr>
        </p:nvSpPr>
        <p:spPr bwMode="auto">
          <a:xfrm>
            <a:off x="1254125" y="717550"/>
            <a:ext cx="4776788" cy="3582988"/>
          </a:xfrm>
          <a:prstGeom prst="rect">
            <a:avLst/>
          </a:prstGeom>
          <a:solidFill>
            <a:srgbClr val="FFFFFF"/>
          </a:solidFill>
          <a:ln>
            <a:solidFill>
              <a:srgbClr val="000000"/>
            </a:solidFill>
            <a:miter lim="800000"/>
            <a:headEnd/>
            <a:tailEnd/>
          </a:ln>
        </p:spPr>
      </p:sp>
      <p:sp>
        <p:nvSpPr>
          <p:cNvPr id="1472515" name="Rectangle 3"/>
          <p:cNvSpPr>
            <a:spLocks noGrp="1" noChangeArrowheads="1"/>
          </p:cNvSpPr>
          <p:nvPr>
            <p:ph type="body" idx="1"/>
          </p:nvPr>
        </p:nvSpPr>
        <p:spPr bwMode="auto">
          <a:xfrm>
            <a:off x="950913" y="4540250"/>
            <a:ext cx="5384800" cy="4379913"/>
          </a:xfrm>
          <a:prstGeom prst="rect">
            <a:avLst/>
          </a:prstGeom>
          <a:solidFill>
            <a:srgbClr val="FFFFFF"/>
          </a:solidFill>
          <a:ln>
            <a:solidFill>
              <a:srgbClr val="000000"/>
            </a:solidFill>
            <a:miter lim="800000"/>
            <a:headEnd/>
            <a:tailEnd/>
          </a:ln>
        </p:spPr>
        <p:txBody>
          <a:bodyPr lIns="95335" tIns="47668" rIns="95335" bIns="47668"/>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jpeg"/><Relationship Id="rId4" Type="http://schemas.openxmlformats.org/officeDocument/2006/relationships/image" Target="../media/image3.jpe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Regular Slide with text">
    <p:spTree>
      <p:nvGrpSpPr>
        <p:cNvPr id="1" name=""/>
        <p:cNvGrpSpPr/>
        <p:nvPr/>
      </p:nvGrpSpPr>
      <p:grpSpPr>
        <a:xfrm>
          <a:off x="0" y="0"/>
          <a:ext cx="0" cy="0"/>
          <a:chOff x="0" y="0"/>
          <a:chExt cx="0" cy="0"/>
        </a:xfrm>
      </p:grpSpPr>
      <p:pic>
        <p:nvPicPr>
          <p:cNvPr id="40" name="Picture 7" descr="radlogo"/>
          <p:cNvPicPr>
            <a:picLocks noChangeAspect="1" noChangeArrowheads="1"/>
          </p:cNvPicPr>
          <p:nvPr/>
        </p:nvPicPr>
        <p:blipFill>
          <a:blip r:embed="rId2" cstate="print"/>
          <a:srcRect/>
          <a:stretch>
            <a:fillRect/>
          </a:stretch>
        </p:blipFill>
        <p:spPr bwMode="auto">
          <a:xfrm>
            <a:off x="8888413" y="502920"/>
            <a:ext cx="1002348" cy="434817"/>
          </a:xfrm>
          <a:prstGeom prst="rect">
            <a:avLst/>
          </a:prstGeom>
          <a:noFill/>
          <a:ln w="9525">
            <a:noFill/>
            <a:miter lim="800000"/>
            <a:headEnd/>
            <a:tailEnd/>
          </a:ln>
        </p:spPr>
      </p:pic>
      <p:sp>
        <p:nvSpPr>
          <p:cNvPr id="41" name="Round Same Side Corner Rectangle 40"/>
          <p:cNvSpPr/>
          <p:nvPr/>
        </p:nvSpPr>
        <p:spPr bwMode="auto">
          <a:xfrm rot="5400000">
            <a:off x="3855721" y="-3686334"/>
            <a:ext cx="948213" cy="8659654"/>
          </a:xfrm>
          <a:prstGeom prst="round2SameRect">
            <a:avLst>
              <a:gd name="adj1" fmla="val 18406"/>
              <a:gd name="adj2" fmla="val 0"/>
            </a:avLst>
          </a:prstGeom>
          <a:solidFill>
            <a:schemeClr val="lt1"/>
          </a:solidFill>
          <a:ln>
            <a:noFill/>
            <a:headEnd type="none" w="med" len="med"/>
            <a:tailEnd type="none" w="med" len="med"/>
          </a:ln>
          <a:effectLst>
            <a:outerShdw blurRad="215900" dist="38100" dir="2700000" sx="102000" sy="102000" algn="tl" rotWithShape="0">
              <a:schemeClr val="tx1">
                <a:alpha val="19000"/>
              </a:schemeClr>
            </a:outerShdw>
          </a:effectLst>
        </p:spPr>
        <p:style>
          <a:lnRef idx="2">
            <a:schemeClr val="accent2"/>
          </a:lnRef>
          <a:fillRef idx="1">
            <a:schemeClr val="lt1"/>
          </a:fillRef>
          <a:effectRef idx="0">
            <a:schemeClr val="accent2"/>
          </a:effectRef>
          <a:fontRef idx="minor">
            <a:schemeClr val="dk1"/>
          </a:fontRef>
        </p:style>
        <p:txBody>
          <a:bodyPr lIns="100584" tIns="50292" rIns="100584" bIns="50292" anchor="ctr"/>
          <a:lstStyle/>
          <a:p>
            <a:pPr fontAlgn="auto">
              <a:spcBef>
                <a:spcPts val="0"/>
              </a:spcBef>
              <a:spcAft>
                <a:spcPts val="0"/>
              </a:spcAft>
              <a:defRPr/>
            </a:pPr>
            <a:endParaRPr lang="en-US">
              <a:solidFill>
                <a:schemeClr val="tx1"/>
              </a:solidFill>
              <a:latin typeface="Times New Roman" pitchFamily="18" charset="0"/>
            </a:endParaRPr>
          </a:p>
        </p:txBody>
      </p:sp>
      <p:sp>
        <p:nvSpPr>
          <p:cNvPr id="42" name="Round Single Corner Rectangle 41"/>
          <p:cNvSpPr/>
          <p:nvPr/>
        </p:nvSpPr>
        <p:spPr bwMode="auto">
          <a:xfrm flipV="1">
            <a:off x="0" y="0"/>
            <a:ext cx="251460" cy="2179320"/>
          </a:xfrm>
          <a:prstGeom prst="round1Rect">
            <a:avLst>
              <a:gd name="adj" fmla="val 50000"/>
            </a:avLst>
          </a:prstGeom>
          <a:solidFill>
            <a:srgbClr val="0098A1"/>
          </a:solidFill>
          <a:ln>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wrap="none" lIns="100584" tIns="50292" rIns="100584" bIns="50292" anchor="ctr"/>
          <a:lstStyle/>
          <a:p>
            <a:pPr fontAlgn="auto">
              <a:spcBef>
                <a:spcPts val="0"/>
              </a:spcBef>
              <a:spcAft>
                <a:spcPts val="0"/>
              </a:spcAft>
              <a:defRPr/>
            </a:pPr>
            <a:endParaRPr lang="en-US">
              <a:solidFill>
                <a:schemeClr val="tx1"/>
              </a:solidFill>
              <a:latin typeface="Times New Roman" pitchFamily="18" charset="0"/>
            </a:endParaRPr>
          </a:p>
        </p:txBody>
      </p:sp>
      <p:sp>
        <p:nvSpPr>
          <p:cNvPr id="43" name="Round Single Corner Rectangle 42"/>
          <p:cNvSpPr/>
          <p:nvPr/>
        </p:nvSpPr>
        <p:spPr bwMode="auto">
          <a:xfrm flipH="1">
            <a:off x="9723120" y="7018180"/>
            <a:ext cx="335280" cy="525621"/>
          </a:xfrm>
          <a:prstGeom prst="round1Rect">
            <a:avLst>
              <a:gd name="adj" fmla="val 50000"/>
            </a:avLst>
          </a:prstGeom>
          <a:solidFill>
            <a:srgbClr val="C00000"/>
          </a:solidFill>
          <a:ln>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wrap="none" lIns="100584" tIns="50292" rIns="100584" bIns="50292" anchor="ctr"/>
          <a:lstStyle/>
          <a:p>
            <a:pPr fontAlgn="auto">
              <a:spcBef>
                <a:spcPts val="0"/>
              </a:spcBef>
              <a:spcAft>
                <a:spcPts val="0"/>
              </a:spcAft>
              <a:defRPr/>
            </a:pPr>
            <a:endParaRPr lang="en-US">
              <a:solidFill>
                <a:schemeClr val="tx1"/>
              </a:solidFill>
              <a:latin typeface="Times New Roman" pitchFamily="18" charset="0"/>
            </a:endParaRPr>
          </a:p>
        </p:txBody>
      </p:sp>
      <p:sp>
        <p:nvSpPr>
          <p:cNvPr id="44" name="Rectangle 2"/>
          <p:cNvSpPr>
            <a:spLocks noGrp="1" noChangeArrowheads="1"/>
          </p:cNvSpPr>
          <p:nvPr>
            <p:ph type="title"/>
          </p:nvPr>
        </p:nvSpPr>
        <p:spPr>
          <a:xfrm>
            <a:off x="702985" y="288885"/>
            <a:ext cx="7443216" cy="709214"/>
          </a:xfrm>
          <a:prstGeom prst="rect">
            <a:avLst/>
          </a:prstGeom>
        </p:spPr>
        <p:txBody>
          <a:bodyPr lIns="100584" tIns="50292" rIns="100584" bIns="50292" anchor="ctr" anchorCtr="0"/>
          <a:lstStyle>
            <a:lvl1pPr algn="l">
              <a:lnSpc>
                <a:spcPct val="85000"/>
              </a:lnSpc>
              <a:defRPr sz="4000" b="1">
                <a:solidFill>
                  <a:srgbClr val="C00000"/>
                </a:solidFill>
              </a:defRPr>
            </a:lvl1pPr>
          </a:lstStyle>
          <a:p>
            <a:r>
              <a:rPr lang="en-US" smtClean="0"/>
              <a:t>Click to edit Master title style</a:t>
            </a:r>
            <a:endParaRPr lang="en-US" dirty="0" smtClean="0"/>
          </a:p>
        </p:txBody>
      </p:sp>
      <p:sp>
        <p:nvSpPr>
          <p:cNvPr id="45" name="Text Placeholder 17"/>
          <p:cNvSpPr>
            <a:spLocks noGrp="1"/>
          </p:cNvSpPr>
          <p:nvPr>
            <p:ph type="body" sz="quarter" idx="10"/>
          </p:nvPr>
        </p:nvSpPr>
        <p:spPr>
          <a:xfrm>
            <a:off x="822484" y="2012843"/>
            <a:ext cx="7837170" cy="2932537"/>
          </a:xfrm>
          <a:prstGeom prst="rect">
            <a:avLst/>
          </a:prstGeom>
        </p:spPr>
        <p:txBody>
          <a:bodyPr lIns="100584" tIns="50292" rIns="100584" bIns="50292"/>
          <a:lstStyle>
            <a:lvl1pPr marL="247968" indent="-247968">
              <a:lnSpc>
                <a:spcPct val="100000"/>
              </a:lnSpc>
              <a:spcBef>
                <a:spcPts val="660"/>
              </a:spcBef>
              <a:buClr>
                <a:srgbClr val="C00000"/>
              </a:buClr>
              <a:defRPr sz="2400">
                <a:solidFill>
                  <a:srgbClr val="000000"/>
                </a:solidFill>
              </a:defRPr>
            </a:lvl1pPr>
            <a:lvl2pPr marL="633889" indent="-261938">
              <a:lnSpc>
                <a:spcPct val="100000"/>
              </a:lnSpc>
              <a:spcBef>
                <a:spcPts val="660"/>
              </a:spcBef>
              <a:defRPr sz="2200">
                <a:solidFill>
                  <a:srgbClr val="000000"/>
                </a:solidFill>
              </a:defRPr>
            </a:lvl2pPr>
            <a:lvl3pPr marL="942975" indent="-185103">
              <a:lnSpc>
                <a:spcPct val="100000"/>
              </a:lnSpc>
              <a:spcBef>
                <a:spcPts val="660"/>
              </a:spcBef>
              <a:defRPr sz="2000">
                <a:solidFill>
                  <a:srgbClr val="000000"/>
                </a:solidFill>
              </a:defRPr>
            </a:lvl3pPr>
            <a:lvl4pPr marL="1316673" indent="-247968">
              <a:lnSpc>
                <a:spcPct val="100000"/>
              </a:lnSpc>
              <a:spcBef>
                <a:spcPts val="660"/>
              </a:spcBef>
              <a:defRPr sz="1800">
                <a:solidFill>
                  <a:srgbClr val="000000"/>
                </a:solidFill>
              </a:defRPr>
            </a:lvl4pPr>
            <a:lvl5pPr marL="1576864" indent="-199073">
              <a:lnSpc>
                <a:spcPct val="100000"/>
              </a:lnSpc>
              <a:spcBef>
                <a:spcPts val="660"/>
              </a:spcBef>
              <a:defRPr sz="1800">
                <a:solidFill>
                  <a:srgbClr val="000000"/>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Regular Slide without text">
    <p:spTree>
      <p:nvGrpSpPr>
        <p:cNvPr id="1" name=""/>
        <p:cNvGrpSpPr/>
        <p:nvPr/>
      </p:nvGrpSpPr>
      <p:grpSpPr>
        <a:xfrm>
          <a:off x="0" y="0"/>
          <a:ext cx="0" cy="0"/>
          <a:chOff x="0" y="0"/>
          <a:chExt cx="0" cy="0"/>
        </a:xfrm>
      </p:grpSpPr>
      <p:pic>
        <p:nvPicPr>
          <p:cNvPr id="3" name="Picture 7" descr="radlogo"/>
          <p:cNvPicPr>
            <a:picLocks noChangeAspect="1" noChangeArrowheads="1"/>
          </p:cNvPicPr>
          <p:nvPr/>
        </p:nvPicPr>
        <p:blipFill>
          <a:blip r:embed="rId2" cstate="print"/>
          <a:srcRect/>
          <a:stretch>
            <a:fillRect/>
          </a:stretch>
        </p:blipFill>
        <p:spPr bwMode="auto">
          <a:xfrm>
            <a:off x="8888413" y="502920"/>
            <a:ext cx="1002348" cy="434817"/>
          </a:xfrm>
          <a:prstGeom prst="rect">
            <a:avLst/>
          </a:prstGeom>
          <a:noFill/>
          <a:ln w="9525">
            <a:noFill/>
            <a:miter lim="800000"/>
            <a:headEnd/>
            <a:tailEnd/>
          </a:ln>
        </p:spPr>
      </p:pic>
      <p:sp>
        <p:nvSpPr>
          <p:cNvPr id="4" name="Round Same Side Corner Rectangle 3"/>
          <p:cNvSpPr/>
          <p:nvPr/>
        </p:nvSpPr>
        <p:spPr bwMode="auto">
          <a:xfrm rot="5400000">
            <a:off x="3855721" y="-3686334"/>
            <a:ext cx="948213" cy="8659654"/>
          </a:xfrm>
          <a:prstGeom prst="round2SameRect">
            <a:avLst>
              <a:gd name="adj1" fmla="val 18406"/>
              <a:gd name="adj2" fmla="val 0"/>
            </a:avLst>
          </a:prstGeom>
          <a:solidFill>
            <a:schemeClr val="lt1"/>
          </a:solidFill>
          <a:ln>
            <a:noFill/>
            <a:headEnd type="none" w="med" len="med"/>
            <a:tailEnd type="none" w="med" len="med"/>
          </a:ln>
          <a:effectLst>
            <a:outerShdw blurRad="215900" dist="38100" dir="2700000" sx="102000" sy="102000" algn="tl" rotWithShape="0">
              <a:schemeClr val="tx1">
                <a:alpha val="19000"/>
              </a:schemeClr>
            </a:outerShdw>
          </a:effectLst>
        </p:spPr>
        <p:style>
          <a:lnRef idx="2">
            <a:schemeClr val="accent2"/>
          </a:lnRef>
          <a:fillRef idx="1">
            <a:schemeClr val="lt1"/>
          </a:fillRef>
          <a:effectRef idx="0">
            <a:schemeClr val="accent2"/>
          </a:effectRef>
          <a:fontRef idx="minor">
            <a:schemeClr val="dk1"/>
          </a:fontRef>
        </p:style>
        <p:txBody>
          <a:bodyPr lIns="100584" tIns="50292" rIns="100584" bIns="50292" anchor="ctr"/>
          <a:lstStyle/>
          <a:p>
            <a:pPr fontAlgn="auto">
              <a:spcBef>
                <a:spcPts val="0"/>
              </a:spcBef>
              <a:spcAft>
                <a:spcPts val="0"/>
              </a:spcAft>
              <a:defRPr/>
            </a:pPr>
            <a:endParaRPr lang="en-US">
              <a:solidFill>
                <a:schemeClr val="tx1"/>
              </a:solidFill>
              <a:latin typeface="Times New Roman" pitchFamily="18" charset="0"/>
            </a:endParaRPr>
          </a:p>
        </p:txBody>
      </p:sp>
      <p:sp>
        <p:nvSpPr>
          <p:cNvPr id="5" name="Round Single Corner Rectangle 4"/>
          <p:cNvSpPr/>
          <p:nvPr/>
        </p:nvSpPr>
        <p:spPr bwMode="auto">
          <a:xfrm flipV="1">
            <a:off x="0" y="0"/>
            <a:ext cx="251460" cy="2179320"/>
          </a:xfrm>
          <a:prstGeom prst="round1Rect">
            <a:avLst>
              <a:gd name="adj" fmla="val 50000"/>
            </a:avLst>
          </a:prstGeom>
          <a:solidFill>
            <a:srgbClr val="0098A1"/>
          </a:solidFill>
          <a:ln>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wrap="none" lIns="100584" tIns="50292" rIns="100584" bIns="50292" anchor="ctr"/>
          <a:lstStyle/>
          <a:p>
            <a:pPr fontAlgn="auto">
              <a:spcBef>
                <a:spcPts val="0"/>
              </a:spcBef>
              <a:spcAft>
                <a:spcPts val="0"/>
              </a:spcAft>
              <a:defRPr/>
            </a:pPr>
            <a:endParaRPr lang="en-US">
              <a:solidFill>
                <a:schemeClr val="tx1"/>
              </a:solidFill>
              <a:latin typeface="Times New Roman" pitchFamily="18" charset="0"/>
            </a:endParaRPr>
          </a:p>
        </p:txBody>
      </p:sp>
      <p:sp>
        <p:nvSpPr>
          <p:cNvPr id="6" name="Rectangle 2"/>
          <p:cNvSpPr>
            <a:spLocks noGrp="1" noChangeArrowheads="1"/>
          </p:cNvSpPr>
          <p:nvPr>
            <p:ph type="title"/>
          </p:nvPr>
        </p:nvSpPr>
        <p:spPr>
          <a:xfrm>
            <a:off x="702985" y="288885"/>
            <a:ext cx="7443216" cy="709214"/>
          </a:xfrm>
          <a:prstGeom prst="rect">
            <a:avLst/>
          </a:prstGeom>
        </p:spPr>
        <p:txBody>
          <a:bodyPr lIns="100584" tIns="50292" rIns="100584" bIns="50292" anchor="ctr" anchorCtr="0"/>
          <a:lstStyle>
            <a:lvl1pPr algn="l">
              <a:lnSpc>
                <a:spcPct val="85000"/>
              </a:lnSpc>
              <a:defRPr sz="4000" b="1">
                <a:solidFill>
                  <a:srgbClr val="C00000"/>
                </a:solidFill>
              </a:defRPr>
            </a:lvl1pPr>
          </a:lstStyle>
          <a:p>
            <a:r>
              <a:rPr lang="en-US" smtClean="0"/>
              <a:t>Click to edit Master title style</a:t>
            </a:r>
            <a:endParaRPr lang="en-US" dirty="0" smtClean="0"/>
          </a:p>
        </p:txBody>
      </p:sp>
      <p:sp>
        <p:nvSpPr>
          <p:cNvPr id="7" name="Round Single Corner Rectangle 6"/>
          <p:cNvSpPr/>
          <p:nvPr/>
        </p:nvSpPr>
        <p:spPr bwMode="auto">
          <a:xfrm flipH="1">
            <a:off x="9723120" y="7018180"/>
            <a:ext cx="335280" cy="525621"/>
          </a:xfrm>
          <a:prstGeom prst="round1Rect">
            <a:avLst>
              <a:gd name="adj" fmla="val 50000"/>
            </a:avLst>
          </a:prstGeom>
          <a:solidFill>
            <a:srgbClr val="C00000"/>
          </a:solidFill>
          <a:ln>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wrap="none" lIns="100584" tIns="50292" rIns="100584" bIns="50292" anchor="ctr"/>
          <a:lstStyle/>
          <a:p>
            <a:pPr fontAlgn="auto">
              <a:spcBef>
                <a:spcPts val="0"/>
              </a:spcBef>
              <a:spcAft>
                <a:spcPts val="0"/>
              </a:spcAft>
              <a:defRPr/>
            </a:pPr>
            <a:endParaRPr lang="en-US">
              <a:solidFill>
                <a:schemeClr val="tx1"/>
              </a:solidFill>
              <a:latin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hapter  Slide">
    <p:spTree>
      <p:nvGrpSpPr>
        <p:cNvPr id="1" name=""/>
        <p:cNvGrpSpPr/>
        <p:nvPr/>
      </p:nvGrpSpPr>
      <p:grpSpPr>
        <a:xfrm>
          <a:off x="0" y="0"/>
          <a:ext cx="0" cy="0"/>
          <a:chOff x="0" y="0"/>
          <a:chExt cx="0" cy="0"/>
        </a:xfrm>
      </p:grpSpPr>
      <p:pic>
        <p:nvPicPr>
          <p:cNvPr id="3" name="Picture 7" descr="radlogo"/>
          <p:cNvPicPr>
            <a:picLocks noChangeAspect="1" noChangeArrowheads="1"/>
          </p:cNvPicPr>
          <p:nvPr/>
        </p:nvPicPr>
        <p:blipFill>
          <a:blip r:embed="rId2" cstate="print"/>
          <a:srcRect/>
          <a:stretch>
            <a:fillRect/>
          </a:stretch>
        </p:blipFill>
        <p:spPr bwMode="auto">
          <a:xfrm>
            <a:off x="8888413" y="502920"/>
            <a:ext cx="1002348" cy="434817"/>
          </a:xfrm>
          <a:prstGeom prst="rect">
            <a:avLst/>
          </a:prstGeom>
          <a:noFill/>
          <a:ln w="9525">
            <a:noFill/>
            <a:miter lim="800000"/>
            <a:headEnd/>
            <a:tailEnd/>
          </a:ln>
        </p:spPr>
      </p:pic>
      <p:sp>
        <p:nvSpPr>
          <p:cNvPr id="4" name="Round Same Side Corner Rectangle 3"/>
          <p:cNvSpPr/>
          <p:nvPr/>
        </p:nvSpPr>
        <p:spPr bwMode="auto">
          <a:xfrm rot="5400000">
            <a:off x="2776201" y="-415780"/>
            <a:ext cx="2344939" cy="7897338"/>
          </a:xfrm>
          <a:prstGeom prst="round2SameRect">
            <a:avLst>
              <a:gd name="adj1" fmla="val 18406"/>
              <a:gd name="adj2" fmla="val 0"/>
            </a:avLst>
          </a:prstGeom>
          <a:solidFill>
            <a:schemeClr val="lt1"/>
          </a:solidFill>
          <a:ln>
            <a:noFill/>
            <a:headEnd type="none" w="med" len="med"/>
            <a:tailEnd type="none" w="med" len="med"/>
          </a:ln>
          <a:effectLst>
            <a:outerShdw blurRad="215900" dist="38100" dir="2700000" sx="102000" sy="102000" algn="tl" rotWithShape="0">
              <a:schemeClr val="tx1">
                <a:alpha val="19000"/>
              </a:schemeClr>
            </a:outerShdw>
          </a:effectLst>
        </p:spPr>
        <p:style>
          <a:lnRef idx="2">
            <a:schemeClr val="accent2"/>
          </a:lnRef>
          <a:fillRef idx="1">
            <a:schemeClr val="lt1"/>
          </a:fillRef>
          <a:effectRef idx="0">
            <a:schemeClr val="accent2"/>
          </a:effectRef>
          <a:fontRef idx="minor">
            <a:schemeClr val="dk1"/>
          </a:fontRef>
        </p:style>
        <p:txBody>
          <a:bodyPr lIns="100584" tIns="50292" rIns="100584" bIns="50292" anchor="ctr"/>
          <a:lstStyle/>
          <a:p>
            <a:pPr fontAlgn="auto">
              <a:spcBef>
                <a:spcPts val="0"/>
              </a:spcBef>
              <a:spcAft>
                <a:spcPts val="0"/>
              </a:spcAft>
              <a:defRPr/>
            </a:pPr>
            <a:endParaRPr lang="en-US">
              <a:solidFill>
                <a:schemeClr val="tx1"/>
              </a:solidFill>
              <a:latin typeface="Times New Roman" pitchFamily="18" charset="0"/>
            </a:endParaRPr>
          </a:p>
        </p:txBody>
      </p:sp>
      <p:sp>
        <p:nvSpPr>
          <p:cNvPr id="5" name="Round Single Corner Rectangle 4"/>
          <p:cNvSpPr/>
          <p:nvPr/>
        </p:nvSpPr>
        <p:spPr bwMode="auto">
          <a:xfrm flipH="1">
            <a:off x="9723120" y="7018180"/>
            <a:ext cx="335280" cy="525621"/>
          </a:xfrm>
          <a:prstGeom prst="round1Rect">
            <a:avLst>
              <a:gd name="adj" fmla="val 50000"/>
            </a:avLst>
          </a:prstGeom>
          <a:solidFill>
            <a:srgbClr val="C00000"/>
          </a:solidFill>
          <a:ln>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wrap="none" lIns="100584" tIns="50292" rIns="100584" bIns="50292" anchor="ctr"/>
          <a:lstStyle/>
          <a:p>
            <a:pPr fontAlgn="auto">
              <a:spcBef>
                <a:spcPts val="0"/>
              </a:spcBef>
              <a:spcAft>
                <a:spcPts val="0"/>
              </a:spcAft>
              <a:defRPr/>
            </a:pPr>
            <a:endParaRPr lang="en-US">
              <a:solidFill>
                <a:schemeClr val="tx1"/>
              </a:solidFill>
              <a:latin typeface="Times New Roman" pitchFamily="18" charset="0"/>
            </a:endParaRPr>
          </a:p>
        </p:txBody>
      </p:sp>
      <p:sp>
        <p:nvSpPr>
          <p:cNvPr id="6" name="Rectangle 2"/>
          <p:cNvSpPr>
            <a:spLocks noGrp="1" noChangeArrowheads="1"/>
          </p:cNvSpPr>
          <p:nvPr>
            <p:ph type="title"/>
          </p:nvPr>
        </p:nvSpPr>
        <p:spPr>
          <a:xfrm>
            <a:off x="702987" y="2550891"/>
            <a:ext cx="5849912" cy="1963998"/>
          </a:xfrm>
          <a:prstGeom prst="rect">
            <a:avLst/>
          </a:prstGeom>
        </p:spPr>
        <p:txBody>
          <a:bodyPr lIns="100584" tIns="50292" rIns="100584" bIns="50292" anchor="ctr" anchorCtr="0"/>
          <a:lstStyle>
            <a:lvl1pPr algn="l">
              <a:lnSpc>
                <a:spcPct val="85000"/>
              </a:lnSpc>
              <a:defRPr sz="4800" b="1">
                <a:solidFill>
                  <a:srgbClr val="C00000"/>
                </a:solidFill>
              </a:defRPr>
            </a:lvl1pPr>
          </a:lstStyle>
          <a:p>
            <a:r>
              <a:rPr lang="en-US" smtClean="0"/>
              <a:t>Click to edit Master title style</a:t>
            </a:r>
            <a:endParaRPr lang="en-US" dirty="0" smtClean="0"/>
          </a:p>
        </p:txBody>
      </p:sp>
      <p:sp>
        <p:nvSpPr>
          <p:cNvPr id="7" name="Round Single Corner Rectangle 6"/>
          <p:cNvSpPr/>
          <p:nvPr/>
        </p:nvSpPr>
        <p:spPr bwMode="auto">
          <a:xfrm flipV="1">
            <a:off x="1" y="1"/>
            <a:ext cx="249714" cy="5935504"/>
          </a:xfrm>
          <a:prstGeom prst="round1Rect">
            <a:avLst>
              <a:gd name="adj" fmla="val 50000"/>
            </a:avLst>
          </a:prstGeom>
          <a:solidFill>
            <a:srgbClr val="0098A1"/>
          </a:solidFill>
          <a:ln>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wrap="none" lIns="100584" tIns="50292" rIns="100584" bIns="50292" anchor="ctr"/>
          <a:lstStyle/>
          <a:p>
            <a:pPr fontAlgn="auto">
              <a:spcBef>
                <a:spcPts val="0"/>
              </a:spcBef>
              <a:spcAft>
                <a:spcPts val="0"/>
              </a:spcAft>
              <a:defRPr/>
            </a:pPr>
            <a:endParaRPr lang="en-US">
              <a:solidFill>
                <a:schemeClr val="tx1"/>
              </a:solidFill>
              <a:latin typeface="Times New Roman" pitchFamily="18" charset="0"/>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Head of Presentations ">
    <p:spTree>
      <p:nvGrpSpPr>
        <p:cNvPr id="1" name=""/>
        <p:cNvGrpSpPr/>
        <p:nvPr/>
      </p:nvGrpSpPr>
      <p:grpSpPr>
        <a:xfrm>
          <a:off x="0" y="0"/>
          <a:ext cx="0" cy="0"/>
          <a:chOff x="0" y="0"/>
          <a:chExt cx="0" cy="0"/>
        </a:xfrm>
      </p:grpSpPr>
      <p:sp>
        <p:nvSpPr>
          <p:cNvPr id="4" name="Round Single Corner Rectangle 3"/>
          <p:cNvSpPr/>
          <p:nvPr/>
        </p:nvSpPr>
        <p:spPr bwMode="auto">
          <a:xfrm flipV="1">
            <a:off x="1" y="1"/>
            <a:ext cx="249714" cy="5935504"/>
          </a:xfrm>
          <a:prstGeom prst="round1Rect">
            <a:avLst>
              <a:gd name="adj" fmla="val 50000"/>
            </a:avLst>
          </a:prstGeom>
          <a:solidFill>
            <a:srgbClr val="0098A1"/>
          </a:solidFill>
          <a:ln>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wrap="none" lIns="100584" tIns="50292" rIns="100584" bIns="50292" anchor="ctr"/>
          <a:lstStyle/>
          <a:p>
            <a:pPr fontAlgn="auto">
              <a:spcBef>
                <a:spcPts val="0"/>
              </a:spcBef>
              <a:spcAft>
                <a:spcPts val="0"/>
              </a:spcAft>
              <a:defRPr/>
            </a:pPr>
            <a:endParaRPr lang="en-US">
              <a:solidFill>
                <a:schemeClr val="tx1"/>
              </a:solidFill>
              <a:latin typeface="Times New Roman" pitchFamily="18" charset="0"/>
            </a:endParaRPr>
          </a:p>
        </p:txBody>
      </p:sp>
      <p:pic>
        <p:nvPicPr>
          <p:cNvPr id="6" name="Picture 7" descr="radlogo"/>
          <p:cNvPicPr>
            <a:picLocks noChangeAspect="1" noChangeArrowheads="1"/>
          </p:cNvPicPr>
          <p:nvPr/>
        </p:nvPicPr>
        <p:blipFill>
          <a:blip r:embed="rId2" cstate="print"/>
          <a:srcRect/>
          <a:stretch>
            <a:fillRect/>
          </a:stretch>
        </p:blipFill>
        <p:spPr bwMode="auto">
          <a:xfrm>
            <a:off x="7543800" y="6370320"/>
            <a:ext cx="2008188" cy="869633"/>
          </a:xfrm>
          <a:prstGeom prst="rect">
            <a:avLst/>
          </a:prstGeom>
          <a:noFill/>
          <a:ln w="9525">
            <a:noFill/>
            <a:miter lim="800000"/>
            <a:headEnd/>
            <a:tailEnd/>
          </a:ln>
        </p:spPr>
      </p:pic>
      <p:sp>
        <p:nvSpPr>
          <p:cNvPr id="7" name="Title 13"/>
          <p:cNvSpPr>
            <a:spLocks noGrp="1"/>
          </p:cNvSpPr>
          <p:nvPr>
            <p:ph type="title"/>
          </p:nvPr>
        </p:nvSpPr>
        <p:spPr>
          <a:xfrm>
            <a:off x="4417807" y="3259114"/>
            <a:ext cx="5040471" cy="1423599"/>
          </a:xfrm>
          <a:prstGeom prst="rect">
            <a:avLst/>
          </a:prstGeom>
        </p:spPr>
        <p:txBody>
          <a:bodyPr lIns="100584" tIns="50292" rIns="100584" bIns="50292" anchor="ctr" anchorCtr="0"/>
          <a:lstStyle>
            <a:lvl1pPr algn="l">
              <a:lnSpc>
                <a:spcPct val="85000"/>
              </a:lnSpc>
              <a:defRPr b="1">
                <a:solidFill>
                  <a:srgbClr val="C00000"/>
                </a:solidFill>
              </a:defRPr>
            </a:lvl1pPr>
          </a:lstStyle>
          <a:p>
            <a:r>
              <a:rPr lang="en-US" smtClean="0"/>
              <a:t>Click to edit Master title style</a:t>
            </a:r>
            <a:endParaRPr lang="en-US" dirty="0"/>
          </a:p>
        </p:txBody>
      </p:sp>
      <p:sp>
        <p:nvSpPr>
          <p:cNvPr id="8" name="Text Placeholder 21"/>
          <p:cNvSpPr>
            <a:spLocks noGrp="1"/>
          </p:cNvSpPr>
          <p:nvPr>
            <p:ph type="body" sz="quarter" idx="13"/>
          </p:nvPr>
        </p:nvSpPr>
        <p:spPr>
          <a:xfrm>
            <a:off x="4437013" y="4774583"/>
            <a:ext cx="4536657" cy="1232853"/>
          </a:xfrm>
          <a:prstGeom prst="rect">
            <a:avLst/>
          </a:prstGeom>
        </p:spPr>
        <p:txBody>
          <a:bodyPr lIns="100584" tIns="50292" rIns="100584" bIns="50292"/>
          <a:lstStyle>
            <a:lvl1pPr>
              <a:buNone/>
              <a:defRPr sz="2000" b="1">
                <a:solidFill>
                  <a:schemeClr val="tx1">
                    <a:lumMod val="50000"/>
                  </a:schemeClr>
                </a:solidFill>
              </a:defRPr>
            </a:lvl1pPr>
            <a:lvl2pPr>
              <a:buNone/>
              <a:defRPr sz="1800">
                <a:solidFill>
                  <a:schemeClr val="tx1">
                    <a:lumMod val="65000"/>
                    <a:lumOff val="35000"/>
                  </a:schemeClr>
                </a:solidFill>
              </a:defRPr>
            </a:lvl2pPr>
            <a:lvl3pPr>
              <a:buNone/>
              <a:defRPr sz="1500">
                <a:solidFill>
                  <a:schemeClr val="tx1">
                    <a:lumMod val="65000"/>
                    <a:lumOff val="35000"/>
                  </a:schemeClr>
                </a:solidFill>
              </a:defRPr>
            </a:lvl3pPr>
            <a:lvl4pPr>
              <a:buNone/>
              <a:defRPr sz="1300">
                <a:solidFill>
                  <a:schemeClr val="tx1">
                    <a:lumMod val="65000"/>
                    <a:lumOff val="35000"/>
                  </a:schemeClr>
                </a:solidFill>
              </a:defRPr>
            </a:lvl4pPr>
            <a:lvl5pPr>
              <a:buNone/>
              <a:defRPr sz="1300">
                <a:solidFill>
                  <a:schemeClr val="tx1">
                    <a:lumMod val="65000"/>
                    <a:lumOff val="35000"/>
                  </a:schemeClr>
                </a:solidFill>
              </a:defRPr>
            </a:lvl5pPr>
          </a:lstStyle>
          <a:p>
            <a:pPr lvl="0"/>
            <a:r>
              <a:rPr lang="en-US" smtClean="0"/>
              <a:t>Click to edit Master text styles</a:t>
            </a:r>
          </a:p>
        </p:txBody>
      </p:sp>
      <p:sp>
        <p:nvSpPr>
          <p:cNvPr id="9" name="Rectangle 8"/>
          <p:cNvSpPr/>
          <p:nvPr/>
        </p:nvSpPr>
        <p:spPr>
          <a:xfrm>
            <a:off x="6755892" y="7316289"/>
            <a:ext cx="3098946" cy="2275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00584" tIns="50292" rIns="100584" bIns="50292" rtlCol="0" anchor="ctr"/>
          <a:lstStyle/>
          <a:p>
            <a:pPr algn="ctr"/>
            <a:endParaRPr lang="en-US"/>
          </a:p>
        </p:txBody>
      </p:sp>
      <p:sp>
        <p:nvSpPr>
          <p:cNvPr id="13" name="Rounded Rectangle 12"/>
          <p:cNvSpPr/>
          <p:nvPr/>
        </p:nvSpPr>
        <p:spPr bwMode="auto">
          <a:xfrm>
            <a:off x="2606047" y="3363278"/>
            <a:ext cx="1555750" cy="1068705"/>
          </a:xfrm>
          <a:prstGeom prst="roundRect">
            <a:avLst>
              <a:gd name="adj" fmla="val 23765"/>
            </a:avLst>
          </a:prstGeom>
          <a:solidFill>
            <a:srgbClr val="F29400"/>
          </a:solidFill>
          <a:ln>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wrap="none" lIns="100584" tIns="50292" rIns="100584" bIns="50292" anchor="ctr"/>
          <a:lstStyle/>
          <a:p>
            <a:pPr fontAlgn="auto">
              <a:spcBef>
                <a:spcPts val="0"/>
              </a:spcBef>
              <a:spcAft>
                <a:spcPts val="0"/>
              </a:spcAft>
              <a:defRPr/>
            </a:pPr>
            <a:endParaRPr lang="en-US">
              <a:solidFill>
                <a:schemeClr val="tx1"/>
              </a:solidFill>
              <a:latin typeface="Times New Roman" pitchFamily="18" charset="0"/>
              <a:cs typeface="Times New Roman" pitchFamily="18" charset="0"/>
            </a:endParaRPr>
          </a:p>
        </p:txBody>
      </p:sp>
      <p:grpSp>
        <p:nvGrpSpPr>
          <p:cNvPr id="2" name="Group 13"/>
          <p:cNvGrpSpPr/>
          <p:nvPr/>
        </p:nvGrpSpPr>
        <p:grpSpPr>
          <a:xfrm>
            <a:off x="2625298" y="392094"/>
            <a:ext cx="3117799" cy="2773683"/>
            <a:chOff x="2386634" y="356449"/>
            <a:chExt cx="2834363" cy="2521530"/>
          </a:xfrm>
        </p:grpSpPr>
        <p:pic>
          <p:nvPicPr>
            <p:cNvPr id="15" name="Picture 14" descr="iStock_000003997841Medium.jpg"/>
            <p:cNvPicPr>
              <a:picLocks noChangeAspect="1"/>
            </p:cNvPicPr>
            <p:nvPr/>
          </p:nvPicPr>
          <p:blipFill>
            <a:blip r:embed="rId3" cstate="print"/>
            <a:srcRect l="8050" r="32655"/>
            <a:stretch>
              <a:fillRect/>
            </a:stretch>
          </p:blipFill>
          <p:spPr>
            <a:xfrm>
              <a:off x="3983868" y="1487046"/>
              <a:ext cx="1237129" cy="1390933"/>
            </a:xfrm>
            <a:prstGeom prst="roundRect">
              <a:avLst/>
            </a:prstGeom>
            <a:effectLst>
              <a:outerShdw blurRad="50800" dist="38100" dir="2700000" algn="tl" rotWithShape="0">
                <a:prstClr val="black">
                  <a:alpha val="40000"/>
                </a:prstClr>
              </a:outerShdw>
            </a:effectLst>
          </p:spPr>
        </p:pic>
        <p:sp>
          <p:nvSpPr>
            <p:cNvPr id="16" name="Rounded Rectangle 15"/>
            <p:cNvSpPr/>
            <p:nvPr userDrawn="1"/>
          </p:nvSpPr>
          <p:spPr>
            <a:xfrm>
              <a:off x="2386634" y="356449"/>
              <a:ext cx="1396818" cy="2521530"/>
            </a:xfrm>
            <a:prstGeom prst="roundRect">
              <a:avLst/>
            </a:prstGeom>
            <a:blipFill>
              <a:blip r:embed="rId4" cstate="print"/>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Rounded Rectangle 16"/>
          <p:cNvSpPr/>
          <p:nvPr/>
        </p:nvSpPr>
        <p:spPr bwMode="auto">
          <a:xfrm>
            <a:off x="1483367" y="4630541"/>
            <a:ext cx="2678431" cy="1304964"/>
          </a:xfrm>
          <a:prstGeom prst="roundRect">
            <a:avLst>
              <a:gd name="adj" fmla="val 19880"/>
            </a:avLst>
          </a:prstGeom>
          <a:blipFill>
            <a:blip r:embed="rId5" cstate="print"/>
            <a:stretch>
              <a:fillRect/>
            </a:stretch>
          </a:blipFill>
          <a:ln>
            <a:noFill/>
            <a:headEnd type="none" w="med" len="med"/>
            <a:tailEnd type="none" w="med" len="med"/>
          </a:ln>
          <a:effectLst>
            <a:outerShdw blurRad="50800" dist="38100" dir="2700000" algn="tl"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wrap="none" lIns="100584" tIns="50292" rIns="100584" bIns="50292" anchor="ctr"/>
          <a:lstStyle/>
          <a:p>
            <a:pPr fontAlgn="auto">
              <a:spcBef>
                <a:spcPts val="0"/>
              </a:spcBef>
              <a:spcAft>
                <a:spcPts val="0"/>
              </a:spcAft>
              <a:defRPr/>
            </a:pPr>
            <a:endParaRPr lang="en-US">
              <a:solidFill>
                <a:schemeClr val="tx1"/>
              </a:solidFill>
              <a:latin typeface="Times New Roman" pitchFamily="18" charset="0"/>
              <a:cs typeface="Times New Roman" pitchFamily="18" charset="0"/>
            </a:endParaRPr>
          </a:p>
        </p:txBody>
      </p:sp>
      <p:sp>
        <p:nvSpPr>
          <p:cNvPr id="18" name="Round Same Side Corner Rectangle 17"/>
          <p:cNvSpPr/>
          <p:nvPr/>
        </p:nvSpPr>
        <p:spPr>
          <a:xfrm rot="16200000">
            <a:off x="9123284" y="2230661"/>
            <a:ext cx="1491298" cy="378936"/>
          </a:xfrm>
          <a:prstGeom prst="round2SameRect">
            <a:avLst>
              <a:gd name="adj1" fmla="val 50000"/>
              <a:gd name="adj2" fmla="val 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100584" tIns="50292" rIns="100584" bIns="50292"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8">
                                            <p:txEl>
                                              <p:pRg st="0" end="0"/>
                                            </p:txEl>
                                          </p:spTgt>
                                        </p:tgtEl>
                                        <p:attrNameLst>
                                          <p:attrName>style.visibility</p:attrName>
                                        </p:attrNameLst>
                                      </p:cBhvr>
                                      <p:to>
                                        <p:strVal val="visible"/>
                                      </p:to>
                                    </p:set>
                                    <p:animEffect transition="in" filter="wipe(left)">
                                      <p:cBhvr>
                                        <p:cTn id="10" dur="500"/>
                                        <p:tgtEl>
                                          <p:spTgt spid="8">
                                            <p:txEl>
                                              <p:pRg st="0" end="0"/>
                                            </p:txEl>
                                          </p:spTgt>
                                        </p:tgtEl>
                                      </p:cBhvr>
                                    </p:animEffect>
                                  </p:childTnLst>
                                </p:cTn>
                              </p:par>
                            </p:childTnLst>
                          </p:cTn>
                        </p:par>
                        <p:par>
                          <p:cTn id="11" fill="hold">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wipe(left)">
                                      <p:cBhvr>
                                        <p:cTn id="14" dur="500"/>
                                        <p:tgtEl>
                                          <p:spTgt spid="13"/>
                                        </p:tgtEl>
                                      </p:cBhvr>
                                    </p:animEffect>
                                  </p:childTnLst>
                                </p:cTn>
                              </p:par>
                            </p:childTnLst>
                          </p:cTn>
                        </p:par>
                        <p:par>
                          <p:cTn id="15" fill="hold">
                            <p:stCondLst>
                              <p:cond delay="1000"/>
                            </p:stCondLst>
                            <p:childTnLst>
                              <p:par>
                                <p:cTn id="16" presetID="22" presetClass="entr" presetSubtype="4" fill="hold" nodeType="after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wipe(down)">
                                      <p:cBhvr>
                                        <p:cTn id="18" dur="500"/>
                                        <p:tgtEl>
                                          <p:spTgt spid="2"/>
                                        </p:tgtEl>
                                      </p:cBhvr>
                                    </p:animEffect>
                                  </p:childTnLst>
                                </p:cTn>
                              </p:par>
                            </p:childTnLst>
                          </p:cTn>
                        </p:par>
                        <p:par>
                          <p:cTn id="19" fill="hold">
                            <p:stCondLst>
                              <p:cond delay="1500"/>
                            </p:stCondLst>
                            <p:childTnLst>
                              <p:par>
                                <p:cTn id="20" presetID="22" presetClass="entr" presetSubtype="8" fill="hold" grpId="0" nodeType="after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wipe(left)">
                                      <p:cBhvr>
                                        <p:cTn id="2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build="p">
        <p:tmplLst>
          <p:tmpl lvl="1">
            <p:tnLst>
              <p:par>
                <p:cTn presetID="22" presetClass="entr" presetSubtype="8" fill="hold" nodeType="with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wipe(left)">
                      <p:cBhvr>
                        <p:cTn dur="500"/>
                        <p:tgtEl>
                          <p:spTgt spid="8"/>
                        </p:tgtEl>
                      </p:cBhvr>
                    </p:animEffect>
                  </p:childTnLst>
                </p:cTn>
              </p:par>
            </p:tnLst>
          </p:tmpl>
        </p:tmplLst>
      </p:bldP>
      <p:bldP spid="13" grpId="0" animBg="1"/>
      <p:bldP spid="17" grpId="0" animBg="1"/>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Last Slide">
    <p:spTree>
      <p:nvGrpSpPr>
        <p:cNvPr id="1" name=""/>
        <p:cNvGrpSpPr/>
        <p:nvPr/>
      </p:nvGrpSpPr>
      <p:grpSpPr>
        <a:xfrm>
          <a:off x="0" y="0"/>
          <a:ext cx="0" cy="0"/>
          <a:chOff x="0" y="0"/>
          <a:chExt cx="0" cy="0"/>
        </a:xfrm>
      </p:grpSpPr>
      <p:sp>
        <p:nvSpPr>
          <p:cNvPr id="3" name="Rectangle 16"/>
          <p:cNvSpPr txBox="1">
            <a:spLocks noChangeArrowheads="1"/>
          </p:cNvSpPr>
          <p:nvPr/>
        </p:nvSpPr>
        <p:spPr bwMode="auto">
          <a:xfrm>
            <a:off x="3688080" y="2346960"/>
            <a:ext cx="6286500" cy="2430780"/>
          </a:xfrm>
          <a:prstGeom prst="rect">
            <a:avLst/>
          </a:prstGeom>
          <a:noFill/>
          <a:ln w="9525">
            <a:noFill/>
            <a:miter lim="800000"/>
            <a:headEnd/>
            <a:tailEnd/>
          </a:ln>
        </p:spPr>
        <p:txBody>
          <a:bodyPr lIns="100584" tIns="50292" rIns="100584" bIns="50292"/>
          <a:lstStyle/>
          <a:p>
            <a:pPr fontAlgn="auto">
              <a:lnSpc>
                <a:spcPct val="85000"/>
              </a:lnSpc>
              <a:spcBef>
                <a:spcPts val="0"/>
              </a:spcBef>
              <a:spcAft>
                <a:spcPts val="0"/>
              </a:spcAft>
              <a:defRPr/>
            </a:pPr>
            <a:r>
              <a:rPr lang="en-US" sz="5900" b="1" dirty="0">
                <a:solidFill>
                  <a:srgbClr val="C00000"/>
                </a:solidFill>
                <a:latin typeface="Calibri" pitchFamily="34" charset="0"/>
                <a:ea typeface="Adobe Ming Std L" pitchFamily="18" charset="-128"/>
                <a:cs typeface="Times New Roman (Hebrew)"/>
              </a:rPr>
              <a:t>Thank You </a:t>
            </a:r>
            <a:br>
              <a:rPr lang="en-US" sz="5900" b="1" dirty="0">
                <a:solidFill>
                  <a:srgbClr val="C00000"/>
                </a:solidFill>
                <a:latin typeface="Calibri" pitchFamily="34" charset="0"/>
                <a:ea typeface="Adobe Ming Std L" pitchFamily="18" charset="-128"/>
                <a:cs typeface="Times New Roman (Hebrew)"/>
              </a:rPr>
            </a:br>
            <a:r>
              <a:rPr lang="en-US" sz="5900" b="1" dirty="0">
                <a:solidFill>
                  <a:srgbClr val="C00000"/>
                </a:solidFill>
                <a:latin typeface="Calibri" pitchFamily="34" charset="0"/>
                <a:ea typeface="Adobe Ming Std L" pitchFamily="18" charset="-128"/>
                <a:cs typeface="Times New Roman (Hebrew)"/>
              </a:rPr>
              <a:t>For Your </a:t>
            </a:r>
            <a:br>
              <a:rPr lang="en-US" sz="5900" b="1" dirty="0">
                <a:solidFill>
                  <a:srgbClr val="C00000"/>
                </a:solidFill>
                <a:latin typeface="Calibri" pitchFamily="34" charset="0"/>
                <a:ea typeface="Adobe Ming Std L" pitchFamily="18" charset="-128"/>
                <a:cs typeface="Times New Roman (Hebrew)"/>
              </a:rPr>
            </a:br>
            <a:r>
              <a:rPr lang="en-US" sz="5900" b="1" dirty="0">
                <a:solidFill>
                  <a:srgbClr val="C00000"/>
                </a:solidFill>
                <a:latin typeface="Calibri" pitchFamily="34" charset="0"/>
                <a:ea typeface="Adobe Ming Std L" pitchFamily="18" charset="-128"/>
                <a:cs typeface="Times New Roman (Hebrew)"/>
              </a:rPr>
              <a:t>Attention</a:t>
            </a:r>
          </a:p>
        </p:txBody>
      </p:sp>
      <p:pic>
        <p:nvPicPr>
          <p:cNvPr id="4" name="Picture 7" descr="radlogo"/>
          <p:cNvPicPr>
            <a:picLocks noChangeAspect="1" noChangeArrowheads="1"/>
          </p:cNvPicPr>
          <p:nvPr/>
        </p:nvPicPr>
        <p:blipFill>
          <a:blip r:embed="rId2" cstate="print"/>
          <a:srcRect/>
          <a:stretch>
            <a:fillRect/>
          </a:stretch>
        </p:blipFill>
        <p:spPr bwMode="auto">
          <a:xfrm>
            <a:off x="7879081" y="6123790"/>
            <a:ext cx="1370577" cy="593519"/>
          </a:xfrm>
          <a:prstGeom prst="rect">
            <a:avLst/>
          </a:prstGeom>
          <a:noFill/>
          <a:ln w="9525">
            <a:noFill/>
            <a:miter lim="800000"/>
            <a:headEnd/>
            <a:tailEnd/>
          </a:ln>
        </p:spPr>
      </p:pic>
      <p:sp>
        <p:nvSpPr>
          <p:cNvPr id="5" name="Rounded Rectangle 4"/>
          <p:cNvSpPr/>
          <p:nvPr/>
        </p:nvSpPr>
        <p:spPr bwMode="auto">
          <a:xfrm>
            <a:off x="1651953" y="4940142"/>
            <a:ext cx="1791653" cy="1094898"/>
          </a:xfrm>
          <a:prstGeom prst="roundRect">
            <a:avLst>
              <a:gd name="adj" fmla="val 29801"/>
            </a:avLst>
          </a:prstGeom>
          <a:solidFill>
            <a:srgbClr val="F29400"/>
          </a:solidFill>
          <a:ln>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wrap="none" lIns="100584" tIns="50292" rIns="100584" bIns="50292" anchor="ctr"/>
          <a:lstStyle/>
          <a:p>
            <a:pPr fontAlgn="auto">
              <a:spcBef>
                <a:spcPts val="0"/>
              </a:spcBef>
              <a:spcAft>
                <a:spcPts val="0"/>
              </a:spcAft>
              <a:defRPr/>
            </a:pPr>
            <a:endParaRPr lang="en-US">
              <a:solidFill>
                <a:schemeClr val="tx1"/>
              </a:solidFill>
              <a:latin typeface="Times New Roman" pitchFamily="18" charset="0"/>
              <a:cs typeface="Times New Roman" pitchFamily="18" charset="0"/>
            </a:endParaRPr>
          </a:p>
        </p:txBody>
      </p:sp>
      <p:sp>
        <p:nvSpPr>
          <p:cNvPr id="8" name="Round Single Corner Rectangle 7"/>
          <p:cNvSpPr/>
          <p:nvPr/>
        </p:nvSpPr>
        <p:spPr bwMode="auto">
          <a:xfrm flipV="1">
            <a:off x="1" y="1"/>
            <a:ext cx="249714" cy="5935504"/>
          </a:xfrm>
          <a:prstGeom prst="round1Rect">
            <a:avLst>
              <a:gd name="adj" fmla="val 50000"/>
            </a:avLst>
          </a:prstGeom>
          <a:solidFill>
            <a:srgbClr val="0098A1"/>
          </a:solidFill>
          <a:ln>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wrap="none" lIns="100584" tIns="50292" rIns="100584" bIns="50292" anchor="ctr"/>
          <a:lstStyle/>
          <a:p>
            <a:pPr fontAlgn="auto">
              <a:spcBef>
                <a:spcPts val="0"/>
              </a:spcBef>
              <a:spcAft>
                <a:spcPts val="0"/>
              </a:spcAft>
              <a:defRPr/>
            </a:pPr>
            <a:endParaRPr lang="en-US">
              <a:solidFill>
                <a:schemeClr val="tx1"/>
              </a:solidFill>
              <a:latin typeface="Times New Roman" pitchFamily="18" charset="0"/>
            </a:endParaRPr>
          </a:p>
        </p:txBody>
      </p:sp>
      <p:sp>
        <p:nvSpPr>
          <p:cNvPr id="9" name="Rectangle 8"/>
          <p:cNvSpPr/>
          <p:nvPr/>
        </p:nvSpPr>
        <p:spPr>
          <a:xfrm>
            <a:off x="6607810" y="7316289"/>
            <a:ext cx="3247028" cy="2275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00584" tIns="50292" rIns="100584" bIns="50292" rtlCol="0" anchor="ctr"/>
          <a:lstStyle/>
          <a:p>
            <a:pPr algn="ctr"/>
            <a:endParaRPr lang="en-US"/>
          </a:p>
        </p:txBody>
      </p:sp>
      <p:pic>
        <p:nvPicPr>
          <p:cNvPr id="10" name="Picture 9" descr="iStock_000003997841Medium.jpg"/>
          <p:cNvPicPr>
            <a:picLocks noChangeAspect="1"/>
          </p:cNvPicPr>
          <p:nvPr/>
        </p:nvPicPr>
        <p:blipFill>
          <a:blip r:embed="rId3" cstate="print"/>
          <a:srcRect l="14189" r="40984"/>
          <a:stretch>
            <a:fillRect/>
          </a:stretch>
        </p:blipFill>
        <p:spPr>
          <a:xfrm>
            <a:off x="1656678" y="2079164"/>
            <a:ext cx="1804594" cy="2683784"/>
          </a:xfrm>
          <a:prstGeom prst="roundRect">
            <a:avLst/>
          </a:prstGeom>
          <a:effectLst>
            <a:outerShdw blurRad="50800" dist="38100" dir="2700000" algn="tl" rotWithShape="0">
              <a:prstClr val="black">
                <a:alpha val="40000"/>
              </a:prstClr>
            </a:outerShdw>
          </a:effectLst>
        </p:spPr>
      </p:pic>
      <p:sp>
        <p:nvSpPr>
          <p:cNvPr id="11" name="TextBox 10"/>
          <p:cNvSpPr txBox="1"/>
          <p:nvPr/>
        </p:nvSpPr>
        <p:spPr>
          <a:xfrm>
            <a:off x="7316994" y="6695740"/>
            <a:ext cx="2534322" cy="378565"/>
          </a:xfrm>
          <a:prstGeom prst="rect">
            <a:avLst/>
          </a:prstGeom>
        </p:spPr>
        <p:txBody>
          <a:bodyPr wrap="square" lIns="100584" tIns="50292" rIns="100584" bIns="50292" rtlCol="0">
            <a:spAutoFit/>
          </a:bodyPr>
          <a:lstStyle/>
          <a:p>
            <a:pPr marL="0" marR="0" indent="0" algn="ctr" defTabSz="1005840" rtl="0" eaLnBrk="1" fontAlgn="auto" latinLnBrk="0" hangingPunct="1">
              <a:lnSpc>
                <a:spcPct val="100000"/>
              </a:lnSpc>
              <a:spcBef>
                <a:spcPct val="0"/>
              </a:spcBef>
              <a:spcAft>
                <a:spcPts val="0"/>
              </a:spcAft>
              <a:buClrTx/>
              <a:buSzTx/>
              <a:buFontTx/>
              <a:buNone/>
              <a:tabLst/>
            </a:pPr>
            <a:r>
              <a:rPr kumimoji="0" lang="en-US" sz="1800" b="1" i="0" u="none" strike="noStrike" kern="1200" cap="none" spc="0" normalizeH="0" baseline="0" noProof="0" dirty="0" smtClean="0">
                <a:ln>
                  <a:noFill/>
                </a:ln>
                <a:solidFill>
                  <a:schemeClr val="tx1">
                    <a:lumMod val="75000"/>
                  </a:schemeClr>
                </a:solidFill>
                <a:effectLst/>
                <a:uLnTx/>
                <a:uFillTx/>
                <a:latin typeface="+mj-lt"/>
                <a:ea typeface="+mj-ea"/>
                <a:cs typeface="+mj-cs"/>
              </a:rPr>
              <a:t>www.rad.com</a:t>
            </a:r>
          </a:p>
        </p:txBody>
      </p:sp>
      <p:sp>
        <p:nvSpPr>
          <p:cNvPr id="12" name="Rounded Rectangle 11"/>
          <p:cNvSpPr/>
          <p:nvPr/>
        </p:nvSpPr>
        <p:spPr bwMode="auto">
          <a:xfrm>
            <a:off x="7887401" y="839947"/>
            <a:ext cx="1393506" cy="750888"/>
          </a:xfrm>
          <a:prstGeom prst="roundRect">
            <a:avLst>
              <a:gd name="adj" fmla="val 17718"/>
            </a:avLst>
          </a:prstGeom>
          <a:solidFill>
            <a:srgbClr val="C00000"/>
          </a:solidFill>
          <a:ln>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wrap="none" lIns="100584" tIns="50292" rIns="100584" bIns="50292" anchor="ctr"/>
          <a:lstStyle/>
          <a:p>
            <a:pPr fontAlgn="auto">
              <a:spcBef>
                <a:spcPts val="0"/>
              </a:spcBef>
              <a:spcAft>
                <a:spcPts val="0"/>
              </a:spcAft>
              <a:defRPr/>
            </a:pPr>
            <a:endParaRPr lang="en-US">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left)">
                                      <p:cBhvr>
                                        <p:cTn id="11" dur="500"/>
                                        <p:tgtEl>
                                          <p:spTgt spid="3">
                                            <p:txEl>
                                              <p:pRg st="0" end="0"/>
                                            </p:txEl>
                                          </p:spTgt>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left)">
                                      <p:cBhvr>
                                        <p:cTn id="15" dur="500"/>
                                        <p:tgtEl>
                                          <p:spTgt spid="10"/>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ipe(left)">
                                      <p:cBhvr>
                                        <p:cTn id="1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2" grpId="0" animBg="1"/>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12" name="Rectangle 2"/>
          <p:cNvSpPr>
            <a:spLocks noGrp="1" noChangeArrowheads="1"/>
          </p:cNvSpPr>
          <p:nvPr>
            <p:ph type="title" hasCustomPrompt="1"/>
          </p:nvPr>
        </p:nvSpPr>
        <p:spPr>
          <a:xfrm>
            <a:off x="3689075" y="2520887"/>
            <a:ext cx="5849912" cy="1989811"/>
          </a:xfrm>
          <a:prstGeom prst="rect">
            <a:avLst/>
          </a:prstGeom>
        </p:spPr>
        <p:txBody>
          <a:bodyPr lIns="100584" tIns="50292" rIns="100584" bIns="50292" anchor="ctr" anchorCtr="0"/>
          <a:lstStyle>
            <a:lvl1pPr algn="l">
              <a:lnSpc>
                <a:spcPct val="90000"/>
              </a:lnSpc>
              <a:defRPr sz="5500" b="1" baseline="0">
                <a:solidFill>
                  <a:srgbClr val="C00000"/>
                </a:solidFill>
              </a:defRPr>
            </a:lvl1pPr>
          </a:lstStyle>
          <a:p>
            <a:r>
              <a:rPr lang="en-US" dirty="0" smtClean="0"/>
              <a:t>Thank You </a:t>
            </a:r>
            <a:br>
              <a:rPr lang="en-US" dirty="0" smtClean="0"/>
            </a:br>
            <a:r>
              <a:rPr lang="en-US" dirty="0" smtClean="0"/>
              <a:t>For Your </a:t>
            </a:r>
            <a:br>
              <a:rPr lang="en-US" dirty="0" smtClean="0"/>
            </a:br>
            <a:r>
              <a:rPr lang="en-US" dirty="0" smtClean="0"/>
              <a:t>Attention </a:t>
            </a: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 Box 40"/>
          <p:cNvSpPr txBox="1">
            <a:spLocks noChangeArrowheads="1"/>
          </p:cNvSpPr>
          <p:nvPr/>
        </p:nvSpPr>
        <p:spPr bwMode="auto">
          <a:xfrm>
            <a:off x="8429430" y="7315042"/>
            <a:ext cx="1354064" cy="270829"/>
          </a:xfrm>
          <a:prstGeom prst="rect">
            <a:avLst/>
          </a:prstGeom>
          <a:noFill/>
          <a:ln w="9525">
            <a:noFill/>
            <a:miter lim="800000"/>
            <a:headEnd/>
            <a:tailEnd/>
          </a:ln>
          <a:effectLst/>
        </p:spPr>
        <p:txBody>
          <a:bodyPr wrap="none" lIns="100572" tIns="50285" rIns="100572" bIns="50285">
            <a:spAutoFit/>
          </a:bodyPr>
          <a:lstStyle/>
          <a:p>
            <a:pPr algn="r">
              <a:defRPr/>
            </a:pPr>
            <a:r>
              <a:rPr lang="en-US" sz="900" baseline="0" dirty="0" smtClean="0">
                <a:solidFill>
                  <a:srgbClr val="4D4D4D"/>
                </a:solidFill>
                <a:latin typeface="+mn-lt"/>
                <a:cs typeface="Arial" charset="0"/>
              </a:rPr>
              <a:t> FCD-155_</a:t>
            </a:r>
            <a:r>
              <a:rPr lang="en-US" sz="900" dirty="0" smtClean="0">
                <a:solidFill>
                  <a:srgbClr val="4D4D4D"/>
                </a:solidFill>
                <a:latin typeface="+mn-lt"/>
                <a:cs typeface="Arial" charset="0"/>
              </a:rPr>
              <a:t>2012 </a:t>
            </a:r>
            <a:r>
              <a:rPr lang="en-US" sz="900" dirty="0">
                <a:solidFill>
                  <a:srgbClr val="4D4D4D"/>
                </a:solidFill>
                <a:latin typeface="+mn-lt"/>
                <a:cs typeface="Arial" charset="0"/>
              </a:rPr>
              <a:t>Slide </a:t>
            </a:r>
            <a:fld id="{1FEB4FD2-243B-450F-B334-AD0C10AF24B3}" type="slidenum">
              <a:rPr lang="en-US" sz="1100">
                <a:solidFill>
                  <a:srgbClr val="4D4D4D"/>
                </a:solidFill>
                <a:latin typeface="+mn-lt"/>
                <a:cs typeface="Arial" charset="0"/>
              </a:rPr>
              <a:pPr algn="r">
                <a:defRPr/>
              </a:pPr>
              <a:t>‹#›</a:t>
            </a:fld>
            <a:endParaRPr lang="en-US" sz="1100" dirty="0">
              <a:solidFill>
                <a:srgbClr val="4D4D4D"/>
              </a:solidFill>
              <a:latin typeface="+mn-lt"/>
              <a:cs typeface="Arial" charset="0"/>
            </a:endParaRPr>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Lst>
  <p:timing>
    <p:tnLst>
      <p:par>
        <p:cTn id="1" dur="indefinite" restart="never" nodeType="tmRoot"/>
      </p:par>
    </p:tnLst>
  </p:timing>
  <p:txStyles>
    <p:titleStyle>
      <a:lvl1pPr algn="ctr" rtl="0" eaLnBrk="1" fontAlgn="base" hangingPunct="1">
        <a:spcBef>
          <a:spcPct val="0"/>
        </a:spcBef>
        <a:spcAft>
          <a:spcPct val="0"/>
        </a:spcAft>
        <a:defRPr sz="4800">
          <a:solidFill>
            <a:schemeClr val="tx2"/>
          </a:solidFill>
          <a:latin typeface="+mj-lt"/>
          <a:ea typeface="+mj-ea"/>
          <a:cs typeface="+mj-cs"/>
        </a:defRPr>
      </a:lvl1pPr>
      <a:lvl2pPr algn="ctr" rtl="0" eaLnBrk="1" fontAlgn="base" hangingPunct="1">
        <a:spcBef>
          <a:spcPct val="0"/>
        </a:spcBef>
        <a:spcAft>
          <a:spcPct val="0"/>
        </a:spcAft>
        <a:defRPr sz="4800">
          <a:solidFill>
            <a:schemeClr val="tx2"/>
          </a:solidFill>
          <a:latin typeface="Times New Roman" charset="0"/>
          <a:cs typeface="Times New Roman" charset="0"/>
        </a:defRPr>
      </a:lvl2pPr>
      <a:lvl3pPr algn="ctr" rtl="0" eaLnBrk="1" fontAlgn="base" hangingPunct="1">
        <a:spcBef>
          <a:spcPct val="0"/>
        </a:spcBef>
        <a:spcAft>
          <a:spcPct val="0"/>
        </a:spcAft>
        <a:defRPr sz="4800">
          <a:solidFill>
            <a:schemeClr val="tx2"/>
          </a:solidFill>
          <a:latin typeface="Times New Roman" charset="0"/>
          <a:cs typeface="Times New Roman" charset="0"/>
        </a:defRPr>
      </a:lvl3pPr>
      <a:lvl4pPr algn="ctr" rtl="0" eaLnBrk="1" fontAlgn="base" hangingPunct="1">
        <a:spcBef>
          <a:spcPct val="0"/>
        </a:spcBef>
        <a:spcAft>
          <a:spcPct val="0"/>
        </a:spcAft>
        <a:defRPr sz="4800">
          <a:solidFill>
            <a:schemeClr val="tx2"/>
          </a:solidFill>
          <a:latin typeface="Times New Roman" charset="0"/>
          <a:cs typeface="Times New Roman" charset="0"/>
        </a:defRPr>
      </a:lvl4pPr>
      <a:lvl5pPr algn="ctr" rtl="0" eaLnBrk="1" fontAlgn="base" hangingPunct="1">
        <a:spcBef>
          <a:spcPct val="0"/>
        </a:spcBef>
        <a:spcAft>
          <a:spcPct val="0"/>
        </a:spcAft>
        <a:defRPr sz="4800">
          <a:solidFill>
            <a:schemeClr val="tx2"/>
          </a:solidFill>
          <a:latin typeface="Times New Roman" charset="0"/>
          <a:cs typeface="Times New Roman" charset="0"/>
        </a:defRPr>
      </a:lvl5pPr>
      <a:lvl6pPr marL="502920" algn="ctr" rtl="0" eaLnBrk="1" fontAlgn="base" hangingPunct="1">
        <a:spcBef>
          <a:spcPct val="0"/>
        </a:spcBef>
        <a:spcAft>
          <a:spcPct val="0"/>
        </a:spcAft>
        <a:defRPr sz="4800">
          <a:solidFill>
            <a:schemeClr val="tx2"/>
          </a:solidFill>
          <a:latin typeface="Times New Roman" charset="0"/>
          <a:cs typeface="Times New Roman" charset="0"/>
        </a:defRPr>
      </a:lvl6pPr>
      <a:lvl7pPr marL="1005840" algn="ctr" rtl="0" eaLnBrk="1" fontAlgn="base" hangingPunct="1">
        <a:spcBef>
          <a:spcPct val="0"/>
        </a:spcBef>
        <a:spcAft>
          <a:spcPct val="0"/>
        </a:spcAft>
        <a:defRPr sz="4800">
          <a:solidFill>
            <a:schemeClr val="tx2"/>
          </a:solidFill>
          <a:latin typeface="Times New Roman" charset="0"/>
          <a:cs typeface="Times New Roman" charset="0"/>
        </a:defRPr>
      </a:lvl7pPr>
      <a:lvl8pPr marL="1508760" algn="ctr" rtl="0" eaLnBrk="1" fontAlgn="base" hangingPunct="1">
        <a:spcBef>
          <a:spcPct val="0"/>
        </a:spcBef>
        <a:spcAft>
          <a:spcPct val="0"/>
        </a:spcAft>
        <a:defRPr sz="4800">
          <a:solidFill>
            <a:schemeClr val="tx2"/>
          </a:solidFill>
          <a:latin typeface="Times New Roman" charset="0"/>
          <a:cs typeface="Times New Roman" charset="0"/>
        </a:defRPr>
      </a:lvl8pPr>
      <a:lvl9pPr marL="2011680" algn="ctr" rtl="0" eaLnBrk="1" fontAlgn="base" hangingPunct="1">
        <a:spcBef>
          <a:spcPct val="0"/>
        </a:spcBef>
        <a:spcAft>
          <a:spcPct val="0"/>
        </a:spcAft>
        <a:defRPr sz="4800">
          <a:solidFill>
            <a:schemeClr val="tx2"/>
          </a:solidFill>
          <a:latin typeface="Times New Roman" charset="0"/>
          <a:cs typeface="Times New Roman" charset="0"/>
        </a:defRPr>
      </a:lvl9pPr>
    </p:titleStyle>
    <p:bodyStyle>
      <a:lvl1pPr marL="377190" indent="-377190" algn="l" rtl="0" eaLnBrk="1" fontAlgn="base" hangingPunct="1">
        <a:spcBef>
          <a:spcPct val="20000"/>
        </a:spcBef>
        <a:spcAft>
          <a:spcPct val="0"/>
        </a:spcAft>
        <a:buChar char="•"/>
        <a:defRPr sz="3500">
          <a:solidFill>
            <a:schemeClr val="tx1"/>
          </a:solidFill>
          <a:latin typeface="+mn-lt"/>
          <a:ea typeface="+mn-ea"/>
          <a:cs typeface="+mn-cs"/>
        </a:defRPr>
      </a:lvl1pPr>
      <a:lvl2pPr marL="817245" indent="-314325" algn="l" rtl="0" eaLnBrk="1" fontAlgn="base" hangingPunct="1">
        <a:spcBef>
          <a:spcPct val="20000"/>
        </a:spcBef>
        <a:spcAft>
          <a:spcPct val="0"/>
        </a:spcAft>
        <a:buChar char="–"/>
        <a:defRPr sz="3100">
          <a:solidFill>
            <a:schemeClr val="tx1"/>
          </a:solidFill>
          <a:latin typeface="+mn-lt"/>
          <a:cs typeface="+mn-cs"/>
        </a:defRPr>
      </a:lvl2pPr>
      <a:lvl3pPr marL="1257300" indent="-251460" algn="l" rtl="0" eaLnBrk="1" fontAlgn="base" hangingPunct="1">
        <a:spcBef>
          <a:spcPct val="20000"/>
        </a:spcBef>
        <a:spcAft>
          <a:spcPct val="0"/>
        </a:spcAft>
        <a:buChar char="•"/>
        <a:defRPr sz="2600">
          <a:solidFill>
            <a:schemeClr val="tx1"/>
          </a:solidFill>
          <a:latin typeface="+mn-lt"/>
          <a:cs typeface="+mn-cs"/>
        </a:defRPr>
      </a:lvl3pPr>
      <a:lvl4pPr marL="1760220" indent="-251460" algn="l" rtl="0" eaLnBrk="1" fontAlgn="base" hangingPunct="1">
        <a:spcBef>
          <a:spcPct val="20000"/>
        </a:spcBef>
        <a:spcAft>
          <a:spcPct val="0"/>
        </a:spcAft>
        <a:buChar char="–"/>
        <a:defRPr sz="2200">
          <a:solidFill>
            <a:schemeClr val="tx1"/>
          </a:solidFill>
          <a:latin typeface="+mn-lt"/>
          <a:cs typeface="+mn-cs"/>
        </a:defRPr>
      </a:lvl4pPr>
      <a:lvl5pPr marL="2263140" indent="-251460" algn="l" rtl="0" eaLnBrk="1" fontAlgn="base" hangingPunct="1">
        <a:spcBef>
          <a:spcPct val="20000"/>
        </a:spcBef>
        <a:spcAft>
          <a:spcPct val="0"/>
        </a:spcAft>
        <a:buChar char="»"/>
        <a:defRPr sz="2200">
          <a:solidFill>
            <a:schemeClr val="tx1"/>
          </a:solidFill>
          <a:latin typeface="+mn-lt"/>
          <a:cs typeface="+mn-cs"/>
        </a:defRPr>
      </a:lvl5pPr>
      <a:lvl6pPr marL="2766060" indent="-251460" algn="l" rtl="0" eaLnBrk="1" fontAlgn="base" hangingPunct="1">
        <a:spcBef>
          <a:spcPct val="20000"/>
        </a:spcBef>
        <a:spcAft>
          <a:spcPct val="0"/>
        </a:spcAft>
        <a:buChar char="»"/>
        <a:defRPr sz="2200">
          <a:solidFill>
            <a:schemeClr val="tx1"/>
          </a:solidFill>
          <a:latin typeface="+mn-lt"/>
          <a:cs typeface="+mn-cs"/>
        </a:defRPr>
      </a:lvl6pPr>
      <a:lvl7pPr marL="3268980" indent="-251460" algn="l" rtl="0" eaLnBrk="1" fontAlgn="base" hangingPunct="1">
        <a:spcBef>
          <a:spcPct val="20000"/>
        </a:spcBef>
        <a:spcAft>
          <a:spcPct val="0"/>
        </a:spcAft>
        <a:buChar char="»"/>
        <a:defRPr sz="2200">
          <a:solidFill>
            <a:schemeClr val="tx1"/>
          </a:solidFill>
          <a:latin typeface="+mn-lt"/>
          <a:cs typeface="+mn-cs"/>
        </a:defRPr>
      </a:lvl7pPr>
      <a:lvl8pPr marL="3771900" indent="-251460" algn="l" rtl="0" eaLnBrk="1" fontAlgn="base" hangingPunct="1">
        <a:spcBef>
          <a:spcPct val="20000"/>
        </a:spcBef>
        <a:spcAft>
          <a:spcPct val="0"/>
        </a:spcAft>
        <a:buChar char="»"/>
        <a:defRPr sz="2200">
          <a:solidFill>
            <a:schemeClr val="tx1"/>
          </a:solidFill>
          <a:latin typeface="+mn-lt"/>
          <a:cs typeface="+mn-cs"/>
        </a:defRPr>
      </a:lvl8pPr>
      <a:lvl9pPr marL="4274820" indent="-251460" algn="l" rtl="0" eaLnBrk="1" fontAlgn="base" hangingPunct="1">
        <a:spcBef>
          <a:spcPct val="20000"/>
        </a:spcBef>
        <a:spcAft>
          <a:spcPct val="0"/>
        </a:spcAft>
        <a:buChar char="»"/>
        <a:defRPr sz="2200">
          <a:solidFill>
            <a:schemeClr val="tx1"/>
          </a:solidFill>
          <a:latin typeface="+mn-lt"/>
          <a:cs typeface="+mn-cs"/>
        </a:defRPr>
      </a:lvl9pPr>
    </p:bodyStyle>
    <p:otherStyle>
      <a:defPPr>
        <a:defRPr lang="en-US"/>
      </a:defPPr>
      <a:lvl1pPr marL="0" algn="l" defTabSz="1005840" rtl="0" eaLnBrk="1" latinLnBrk="0" hangingPunct="1">
        <a:defRPr sz="2000" kern="1200">
          <a:solidFill>
            <a:schemeClr val="tx1"/>
          </a:solidFill>
          <a:latin typeface="+mn-lt"/>
          <a:ea typeface="+mn-ea"/>
          <a:cs typeface="+mn-cs"/>
        </a:defRPr>
      </a:lvl1pPr>
      <a:lvl2pPr marL="502920" algn="l" defTabSz="1005840" rtl="0" eaLnBrk="1" latinLnBrk="0" hangingPunct="1">
        <a:defRPr sz="2000" kern="1200">
          <a:solidFill>
            <a:schemeClr val="tx1"/>
          </a:solidFill>
          <a:latin typeface="+mn-lt"/>
          <a:ea typeface="+mn-ea"/>
          <a:cs typeface="+mn-cs"/>
        </a:defRPr>
      </a:lvl2pPr>
      <a:lvl3pPr marL="1005840" algn="l" defTabSz="1005840" rtl="0" eaLnBrk="1" latinLnBrk="0" hangingPunct="1">
        <a:defRPr sz="2000" kern="1200">
          <a:solidFill>
            <a:schemeClr val="tx1"/>
          </a:solidFill>
          <a:latin typeface="+mn-lt"/>
          <a:ea typeface="+mn-ea"/>
          <a:cs typeface="+mn-cs"/>
        </a:defRPr>
      </a:lvl3pPr>
      <a:lvl4pPr marL="1508760" algn="l" defTabSz="1005840" rtl="0" eaLnBrk="1" latinLnBrk="0" hangingPunct="1">
        <a:defRPr sz="2000" kern="1200">
          <a:solidFill>
            <a:schemeClr val="tx1"/>
          </a:solidFill>
          <a:latin typeface="+mn-lt"/>
          <a:ea typeface="+mn-ea"/>
          <a:cs typeface="+mn-cs"/>
        </a:defRPr>
      </a:lvl4pPr>
      <a:lvl5pPr marL="2011680" algn="l" defTabSz="1005840" rtl="0" eaLnBrk="1" latinLnBrk="0" hangingPunct="1">
        <a:defRPr sz="2000" kern="1200">
          <a:solidFill>
            <a:schemeClr val="tx1"/>
          </a:solidFill>
          <a:latin typeface="+mn-lt"/>
          <a:ea typeface="+mn-ea"/>
          <a:cs typeface="+mn-cs"/>
        </a:defRPr>
      </a:lvl5pPr>
      <a:lvl6pPr marL="2514600" algn="l" defTabSz="1005840" rtl="0" eaLnBrk="1" latinLnBrk="0" hangingPunct="1">
        <a:defRPr sz="2000" kern="1200">
          <a:solidFill>
            <a:schemeClr val="tx1"/>
          </a:solidFill>
          <a:latin typeface="+mn-lt"/>
          <a:ea typeface="+mn-ea"/>
          <a:cs typeface="+mn-cs"/>
        </a:defRPr>
      </a:lvl6pPr>
      <a:lvl7pPr marL="3017520" algn="l" defTabSz="1005840" rtl="0" eaLnBrk="1" latinLnBrk="0" hangingPunct="1">
        <a:defRPr sz="2000" kern="1200">
          <a:solidFill>
            <a:schemeClr val="tx1"/>
          </a:solidFill>
          <a:latin typeface="+mn-lt"/>
          <a:ea typeface="+mn-ea"/>
          <a:cs typeface="+mn-cs"/>
        </a:defRPr>
      </a:lvl7pPr>
      <a:lvl8pPr marL="3520440" algn="l" defTabSz="1005840" rtl="0" eaLnBrk="1" latinLnBrk="0" hangingPunct="1">
        <a:defRPr sz="2000" kern="1200">
          <a:solidFill>
            <a:schemeClr val="tx1"/>
          </a:solidFill>
          <a:latin typeface="+mn-lt"/>
          <a:ea typeface="+mn-ea"/>
          <a:cs typeface="+mn-cs"/>
        </a:defRPr>
      </a:lvl8pPr>
      <a:lvl9pPr marL="4023360" algn="l" defTabSz="1005840"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jpeg"/><Relationship Id="rId7"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7986" name="Rectangle 2"/>
          <p:cNvSpPr>
            <a:spLocks noGrp="1" noChangeArrowheads="1"/>
          </p:cNvSpPr>
          <p:nvPr>
            <p:ph type="title"/>
          </p:nvPr>
        </p:nvSpPr>
        <p:spPr/>
        <p:txBody>
          <a:bodyPr/>
          <a:lstStyle/>
          <a:p>
            <a:r>
              <a:rPr lang="en-US" sz="7200" b="1" dirty="0">
                <a:latin typeface="+mn-lt"/>
              </a:rPr>
              <a:t>FCD-155</a:t>
            </a:r>
            <a:endParaRPr lang="en-US" sz="7200" dirty="0">
              <a:latin typeface="+mn-lt"/>
            </a:endParaRPr>
          </a:p>
        </p:txBody>
      </p:sp>
      <p:sp>
        <p:nvSpPr>
          <p:cNvPr id="4" name="Текст 3"/>
          <p:cNvSpPr>
            <a:spLocks noGrp="1"/>
          </p:cNvSpPr>
          <p:nvPr>
            <p:ph type="body" sz="quarter" idx="13"/>
          </p:nvPr>
        </p:nvSpPr>
        <p:spPr/>
        <p:txBody>
          <a:bodyPr/>
          <a:lstStyle/>
          <a:p>
            <a:endParaRPr lang="ru-RU"/>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Title 116"/>
          <p:cNvSpPr>
            <a:spLocks noGrp="1"/>
          </p:cNvSpPr>
          <p:nvPr>
            <p:ph type="title"/>
          </p:nvPr>
        </p:nvSpPr>
        <p:spPr/>
        <p:txBody>
          <a:bodyPr/>
          <a:lstStyle/>
          <a:p>
            <a:r>
              <a:rPr lang="en-US" dirty="0" smtClean="0"/>
              <a:t>FCD-155</a:t>
            </a:r>
            <a:br>
              <a:rPr lang="en-US" dirty="0" smtClean="0"/>
            </a:br>
            <a:r>
              <a:rPr lang="en-US" dirty="0" smtClean="0"/>
              <a:t>STM-1/OC-3 Terminal</a:t>
            </a:r>
            <a:endParaRPr lang="en-US" dirty="0"/>
          </a:p>
        </p:txBody>
      </p:sp>
      <p:sp>
        <p:nvSpPr>
          <p:cNvPr id="118" name="Text Placeholder 117"/>
          <p:cNvSpPr>
            <a:spLocks noGrp="1"/>
          </p:cNvSpPr>
          <p:nvPr>
            <p:ph type="body" sz="quarter" idx="10"/>
          </p:nvPr>
        </p:nvSpPr>
        <p:spPr>
          <a:xfrm>
            <a:off x="822484" y="1782107"/>
            <a:ext cx="7837170" cy="969639"/>
          </a:xfrm>
        </p:spPr>
        <p:txBody>
          <a:bodyPr/>
          <a:lstStyle/>
          <a:p>
            <a:r>
              <a:rPr lang="en-US" sz="2000" dirty="0" smtClean="0"/>
              <a:t>Compact (1U ½ 19”) Next Generation standard STM-1/OC-3 Terminal supporting Ethernet and PDH services</a:t>
            </a:r>
          </a:p>
        </p:txBody>
      </p:sp>
      <p:pic>
        <p:nvPicPr>
          <p:cNvPr id="1442879" name="Picture 63" descr="D:\My Documents\FCD-155\Products\FCD-155\fcd155rgb.jp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7341268" y="2568931"/>
            <a:ext cx="2139950" cy="787400"/>
          </a:xfrm>
          <a:prstGeom prst="rect">
            <a:avLst/>
          </a:prstGeom>
          <a:noFill/>
        </p:spPr>
      </p:pic>
      <p:sp>
        <p:nvSpPr>
          <p:cNvPr id="57" name="AutoShape 2"/>
          <p:cNvSpPr>
            <a:spLocks noChangeArrowheads="1"/>
          </p:cNvSpPr>
          <p:nvPr/>
        </p:nvSpPr>
        <p:spPr bwMode="auto">
          <a:xfrm flipH="1">
            <a:off x="7357098" y="3859668"/>
            <a:ext cx="1612900" cy="1383082"/>
          </a:xfrm>
          <a:prstGeom prst="roundRect">
            <a:avLst>
              <a:gd name="adj" fmla="val 12389"/>
            </a:avLst>
          </a:prstGeom>
          <a:solidFill>
            <a:schemeClr val="bg1"/>
          </a:solidFill>
          <a:ln w="38100">
            <a:solidFill>
              <a:srgbClr val="9695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lt1"/>
              </a:solidFill>
              <a:cs typeface="+mn-cs"/>
            </a:endParaRPr>
          </a:p>
        </p:txBody>
      </p:sp>
      <p:grpSp>
        <p:nvGrpSpPr>
          <p:cNvPr id="126" name="Group 125"/>
          <p:cNvGrpSpPr/>
          <p:nvPr/>
        </p:nvGrpSpPr>
        <p:grpSpPr>
          <a:xfrm>
            <a:off x="4903112" y="4444589"/>
            <a:ext cx="1947666" cy="1947666"/>
            <a:chOff x="4544190" y="4589867"/>
            <a:chExt cx="1947666" cy="1947666"/>
          </a:xfrm>
        </p:grpSpPr>
        <p:sp>
          <p:nvSpPr>
            <p:cNvPr id="121" name="Oval 120"/>
            <p:cNvSpPr/>
            <p:nvPr/>
          </p:nvSpPr>
          <p:spPr>
            <a:xfrm>
              <a:off x="4544190" y="4589867"/>
              <a:ext cx="1947666" cy="1947666"/>
            </a:xfrm>
            <a:prstGeom prst="ellipse">
              <a:avLst/>
            </a:prstGeom>
            <a:solidFill>
              <a:schemeClr val="bg1"/>
            </a:solidFill>
            <a:ln w="38100">
              <a:solidFill>
                <a:srgbClr val="F3AE4A"/>
              </a:solidFill>
              <a:round/>
              <a:headEnd/>
              <a:tailEnd/>
            </a:ln>
          </p:spPr>
          <p:txBody>
            <a:bodyPr vert="horz" wrap="square" lIns="91440" tIns="45720" rIns="91440" bIns="45720" numCol="1" anchor="t" anchorCtr="0" compatLnSpc="1">
              <a:prstTxWarp prst="textNoShape">
                <a:avLst/>
              </a:prstTxWarp>
            </a:bodyPr>
            <a:lstStyle/>
            <a:p>
              <a:pPr algn="ctr"/>
              <a:endParaRPr lang="en-US">
                <a:solidFill>
                  <a:schemeClr val="tx1"/>
                </a:solidFill>
                <a:latin typeface="+mn-lt"/>
              </a:endParaRPr>
            </a:p>
          </p:txBody>
        </p:sp>
        <p:sp>
          <p:nvSpPr>
            <p:cNvPr id="59" name="Rectangle 5"/>
            <p:cNvSpPr>
              <a:spLocks noChangeArrowheads="1"/>
            </p:cNvSpPr>
            <p:nvPr/>
          </p:nvSpPr>
          <p:spPr bwMode="auto">
            <a:xfrm>
              <a:off x="5002714" y="5348257"/>
              <a:ext cx="1030618" cy="430887"/>
            </a:xfrm>
            <a:prstGeom prst="rect">
              <a:avLst/>
            </a:prstGeom>
            <a:noFill/>
            <a:ln w="9525">
              <a:noFill/>
              <a:miter lim="800000"/>
              <a:headEnd/>
              <a:tailEnd/>
            </a:ln>
          </p:spPr>
          <p:txBody>
            <a:bodyPr wrap="square" lIns="0" tIns="0" rIns="0" bIns="0">
              <a:spAutoFit/>
            </a:bodyPr>
            <a:lstStyle/>
            <a:p>
              <a:pPr algn="ctr" defTabSz="1006475"/>
              <a:r>
                <a:rPr lang="en-US" sz="1400" b="1" dirty="0">
                  <a:latin typeface="+mn-lt"/>
                  <a:cs typeface="Arial" charset="0"/>
                </a:rPr>
                <a:t>SDH/</a:t>
              </a:r>
              <a:br>
                <a:rPr lang="en-US" sz="1400" b="1" dirty="0">
                  <a:latin typeface="+mn-lt"/>
                  <a:cs typeface="Arial" charset="0"/>
                </a:rPr>
              </a:br>
              <a:r>
                <a:rPr lang="en-US" sz="1400" b="1" dirty="0" smtClean="0">
                  <a:latin typeface="+mn-lt"/>
                  <a:cs typeface="Arial" charset="0"/>
                </a:rPr>
                <a:t>SONET</a:t>
              </a:r>
            </a:p>
          </p:txBody>
        </p:sp>
      </p:grpSp>
      <p:sp>
        <p:nvSpPr>
          <p:cNvPr id="64" name="AutoShape 10"/>
          <p:cNvSpPr>
            <a:spLocks noChangeArrowheads="1"/>
          </p:cNvSpPr>
          <p:nvPr/>
        </p:nvSpPr>
        <p:spPr bwMode="auto">
          <a:xfrm>
            <a:off x="2230497" y="3791776"/>
            <a:ext cx="1555290" cy="3160712"/>
          </a:xfrm>
          <a:prstGeom prst="roundRect">
            <a:avLst>
              <a:gd name="adj" fmla="val 12389"/>
            </a:avLst>
          </a:prstGeom>
          <a:solidFill>
            <a:schemeClr val="bg1"/>
          </a:solidFill>
          <a:ln w="38100">
            <a:solidFill>
              <a:srgbClr val="9695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lt1"/>
              </a:solidFill>
              <a:cs typeface="+mn-cs"/>
            </a:endParaRPr>
          </a:p>
        </p:txBody>
      </p:sp>
      <p:sp>
        <p:nvSpPr>
          <p:cNvPr id="65" name="Line 11"/>
          <p:cNvSpPr>
            <a:spLocks noChangeShapeType="1"/>
          </p:cNvSpPr>
          <p:nvPr/>
        </p:nvSpPr>
        <p:spPr bwMode="auto">
          <a:xfrm>
            <a:off x="3332786" y="5419810"/>
            <a:ext cx="1554480" cy="0"/>
          </a:xfrm>
          <a:prstGeom prst="line">
            <a:avLst/>
          </a:prstGeom>
          <a:ln w="19050">
            <a:solidFill>
              <a:srgbClr val="4D4948"/>
            </a:solidFill>
          </a:ln>
        </p:spPr>
        <p:style>
          <a:lnRef idx="1">
            <a:schemeClr val="accent1"/>
          </a:lnRef>
          <a:fillRef idx="0">
            <a:schemeClr val="accent1"/>
          </a:fillRef>
          <a:effectRef idx="0">
            <a:schemeClr val="accent1"/>
          </a:effectRef>
          <a:fontRef idx="minor">
            <a:schemeClr val="tx1"/>
          </a:fontRef>
        </p:style>
        <p:txBody>
          <a:bodyPr/>
          <a:lstStyle/>
          <a:p>
            <a:pPr algn="ctr"/>
            <a:endParaRPr lang="en-US">
              <a:latin typeface="+mn-lt"/>
              <a:cs typeface="+mn-cs"/>
            </a:endParaRPr>
          </a:p>
        </p:txBody>
      </p:sp>
      <p:grpSp>
        <p:nvGrpSpPr>
          <p:cNvPr id="66" name="Group 12"/>
          <p:cNvGrpSpPr>
            <a:grpSpLocks/>
          </p:cNvGrpSpPr>
          <p:nvPr/>
        </p:nvGrpSpPr>
        <p:grpSpPr bwMode="auto">
          <a:xfrm>
            <a:off x="2986711" y="4766501"/>
            <a:ext cx="200025" cy="546100"/>
            <a:chOff x="1344" y="1458"/>
            <a:chExt cx="114" cy="312"/>
          </a:xfrm>
        </p:grpSpPr>
        <p:sp>
          <p:nvSpPr>
            <p:cNvPr id="67" name="Line 13"/>
            <p:cNvSpPr>
              <a:spLocks noChangeShapeType="1"/>
            </p:cNvSpPr>
            <p:nvPr/>
          </p:nvSpPr>
          <p:spPr bwMode="auto">
            <a:xfrm>
              <a:off x="1344" y="1458"/>
              <a:ext cx="0" cy="312"/>
            </a:xfrm>
            <a:prstGeom prst="line">
              <a:avLst/>
            </a:prstGeom>
            <a:ln w="19050">
              <a:solidFill>
                <a:srgbClr val="4D4948"/>
              </a:solidFill>
            </a:ln>
          </p:spPr>
          <p:style>
            <a:lnRef idx="1">
              <a:schemeClr val="accent1"/>
            </a:lnRef>
            <a:fillRef idx="0">
              <a:schemeClr val="accent1"/>
            </a:fillRef>
            <a:effectRef idx="0">
              <a:schemeClr val="accent1"/>
            </a:effectRef>
            <a:fontRef idx="minor">
              <a:schemeClr val="tx1"/>
            </a:fontRef>
          </p:style>
          <p:txBody>
            <a:bodyPr/>
            <a:lstStyle/>
            <a:p>
              <a:pPr algn="ctr"/>
              <a:endParaRPr lang="en-US">
                <a:latin typeface="+mn-lt"/>
                <a:cs typeface="+mn-cs"/>
              </a:endParaRPr>
            </a:p>
          </p:txBody>
        </p:sp>
        <p:sp>
          <p:nvSpPr>
            <p:cNvPr id="68" name="Line 14"/>
            <p:cNvSpPr>
              <a:spLocks noChangeShapeType="1"/>
            </p:cNvSpPr>
            <p:nvPr/>
          </p:nvSpPr>
          <p:spPr bwMode="auto">
            <a:xfrm>
              <a:off x="1382" y="1458"/>
              <a:ext cx="0" cy="312"/>
            </a:xfrm>
            <a:prstGeom prst="line">
              <a:avLst/>
            </a:prstGeom>
            <a:ln w="19050">
              <a:solidFill>
                <a:srgbClr val="4D4948"/>
              </a:solidFill>
            </a:ln>
          </p:spPr>
          <p:style>
            <a:lnRef idx="1">
              <a:schemeClr val="accent1"/>
            </a:lnRef>
            <a:fillRef idx="0">
              <a:schemeClr val="accent1"/>
            </a:fillRef>
            <a:effectRef idx="0">
              <a:schemeClr val="accent1"/>
            </a:effectRef>
            <a:fontRef idx="minor">
              <a:schemeClr val="tx1"/>
            </a:fontRef>
          </p:style>
          <p:txBody>
            <a:bodyPr/>
            <a:lstStyle/>
            <a:p>
              <a:pPr algn="ctr"/>
              <a:endParaRPr lang="en-US">
                <a:latin typeface="+mn-lt"/>
                <a:cs typeface="+mn-cs"/>
              </a:endParaRPr>
            </a:p>
          </p:txBody>
        </p:sp>
        <p:sp>
          <p:nvSpPr>
            <p:cNvPr id="69" name="Line 15"/>
            <p:cNvSpPr>
              <a:spLocks noChangeShapeType="1"/>
            </p:cNvSpPr>
            <p:nvPr/>
          </p:nvSpPr>
          <p:spPr bwMode="auto">
            <a:xfrm>
              <a:off x="1420" y="1458"/>
              <a:ext cx="0" cy="312"/>
            </a:xfrm>
            <a:prstGeom prst="line">
              <a:avLst/>
            </a:prstGeom>
            <a:ln w="19050">
              <a:solidFill>
                <a:srgbClr val="4D4948"/>
              </a:solidFill>
            </a:ln>
          </p:spPr>
          <p:style>
            <a:lnRef idx="1">
              <a:schemeClr val="accent1"/>
            </a:lnRef>
            <a:fillRef idx="0">
              <a:schemeClr val="accent1"/>
            </a:fillRef>
            <a:effectRef idx="0">
              <a:schemeClr val="accent1"/>
            </a:effectRef>
            <a:fontRef idx="minor">
              <a:schemeClr val="tx1"/>
            </a:fontRef>
          </p:style>
          <p:txBody>
            <a:bodyPr/>
            <a:lstStyle/>
            <a:p>
              <a:pPr algn="ctr"/>
              <a:endParaRPr lang="en-US">
                <a:latin typeface="+mn-lt"/>
                <a:cs typeface="+mn-cs"/>
              </a:endParaRPr>
            </a:p>
          </p:txBody>
        </p:sp>
        <p:sp>
          <p:nvSpPr>
            <p:cNvPr id="70" name="Line 16"/>
            <p:cNvSpPr>
              <a:spLocks noChangeShapeType="1"/>
            </p:cNvSpPr>
            <p:nvPr/>
          </p:nvSpPr>
          <p:spPr bwMode="auto">
            <a:xfrm>
              <a:off x="1458" y="1458"/>
              <a:ext cx="0" cy="312"/>
            </a:xfrm>
            <a:prstGeom prst="line">
              <a:avLst/>
            </a:prstGeom>
            <a:ln w="19050">
              <a:solidFill>
                <a:srgbClr val="4D4948"/>
              </a:solidFill>
            </a:ln>
          </p:spPr>
          <p:style>
            <a:lnRef idx="1">
              <a:schemeClr val="accent1"/>
            </a:lnRef>
            <a:fillRef idx="0">
              <a:schemeClr val="accent1"/>
            </a:fillRef>
            <a:effectRef idx="0">
              <a:schemeClr val="accent1"/>
            </a:effectRef>
            <a:fontRef idx="minor">
              <a:schemeClr val="tx1"/>
            </a:fontRef>
          </p:style>
          <p:txBody>
            <a:bodyPr/>
            <a:lstStyle/>
            <a:p>
              <a:pPr algn="ctr"/>
              <a:endParaRPr lang="en-US">
                <a:latin typeface="+mn-lt"/>
                <a:cs typeface="+mn-cs"/>
              </a:endParaRPr>
            </a:p>
          </p:txBody>
        </p:sp>
      </p:grpSp>
      <p:sp>
        <p:nvSpPr>
          <p:cNvPr id="71" name="Line 17"/>
          <p:cNvSpPr>
            <a:spLocks noChangeShapeType="1"/>
          </p:cNvSpPr>
          <p:nvPr/>
        </p:nvSpPr>
        <p:spPr bwMode="auto">
          <a:xfrm flipH="1">
            <a:off x="1636648" y="4730226"/>
            <a:ext cx="1371600" cy="0"/>
          </a:xfrm>
          <a:prstGeom prst="line">
            <a:avLst/>
          </a:prstGeom>
          <a:ln w="19050">
            <a:solidFill>
              <a:srgbClr val="4D4948"/>
            </a:solidFill>
          </a:ln>
        </p:spPr>
        <p:style>
          <a:lnRef idx="1">
            <a:schemeClr val="accent1"/>
          </a:lnRef>
          <a:fillRef idx="0">
            <a:schemeClr val="accent1"/>
          </a:fillRef>
          <a:effectRef idx="0">
            <a:schemeClr val="accent1"/>
          </a:effectRef>
          <a:fontRef idx="minor">
            <a:schemeClr val="tx1"/>
          </a:fontRef>
        </p:style>
        <p:txBody>
          <a:bodyPr/>
          <a:lstStyle/>
          <a:p>
            <a:pPr algn="ctr"/>
            <a:endParaRPr lang="en-US">
              <a:latin typeface="+mn-lt"/>
              <a:cs typeface="+mn-cs"/>
            </a:endParaRPr>
          </a:p>
        </p:txBody>
      </p:sp>
      <p:sp>
        <p:nvSpPr>
          <p:cNvPr id="72" name="Line 18"/>
          <p:cNvSpPr>
            <a:spLocks noChangeShapeType="1"/>
          </p:cNvSpPr>
          <p:nvPr/>
        </p:nvSpPr>
        <p:spPr bwMode="auto">
          <a:xfrm flipH="1">
            <a:off x="1593919" y="6207713"/>
            <a:ext cx="1280160" cy="0"/>
          </a:xfrm>
          <a:prstGeom prst="line">
            <a:avLst/>
          </a:prstGeom>
          <a:ln w="19050">
            <a:solidFill>
              <a:srgbClr val="4D4948"/>
            </a:solidFill>
          </a:ln>
        </p:spPr>
        <p:style>
          <a:lnRef idx="1">
            <a:schemeClr val="accent1"/>
          </a:lnRef>
          <a:fillRef idx="0">
            <a:schemeClr val="accent1"/>
          </a:fillRef>
          <a:effectRef idx="0">
            <a:schemeClr val="accent1"/>
          </a:effectRef>
          <a:fontRef idx="minor">
            <a:schemeClr val="tx1"/>
          </a:fontRef>
        </p:style>
        <p:txBody>
          <a:bodyPr/>
          <a:lstStyle/>
          <a:p>
            <a:pPr algn="ctr"/>
            <a:endParaRPr lang="en-US">
              <a:latin typeface="+mn-lt"/>
              <a:cs typeface="+mn-cs"/>
            </a:endParaRPr>
          </a:p>
        </p:txBody>
      </p:sp>
      <p:sp>
        <p:nvSpPr>
          <p:cNvPr id="73" name="Line 19"/>
          <p:cNvSpPr>
            <a:spLocks noChangeShapeType="1"/>
          </p:cNvSpPr>
          <p:nvPr/>
        </p:nvSpPr>
        <p:spPr bwMode="auto">
          <a:xfrm flipH="1">
            <a:off x="2669211" y="5852351"/>
            <a:ext cx="579437" cy="0"/>
          </a:xfrm>
          <a:prstGeom prst="line">
            <a:avLst/>
          </a:prstGeom>
          <a:ln w="28575">
            <a:solidFill>
              <a:srgbClr val="4D4948"/>
            </a:solidFill>
          </a:ln>
        </p:spPr>
        <p:style>
          <a:lnRef idx="1">
            <a:schemeClr val="accent1"/>
          </a:lnRef>
          <a:fillRef idx="0">
            <a:schemeClr val="accent1"/>
          </a:fillRef>
          <a:effectRef idx="0">
            <a:schemeClr val="accent1"/>
          </a:effectRef>
          <a:fontRef idx="minor">
            <a:schemeClr val="tx1"/>
          </a:fontRef>
        </p:style>
        <p:txBody>
          <a:bodyPr/>
          <a:lstStyle/>
          <a:p>
            <a:pPr algn="ctr"/>
            <a:endParaRPr lang="en-US">
              <a:latin typeface="+mn-lt"/>
              <a:cs typeface="+mn-cs"/>
            </a:endParaRPr>
          </a:p>
        </p:txBody>
      </p:sp>
      <p:sp>
        <p:nvSpPr>
          <p:cNvPr id="74" name="Line 20"/>
          <p:cNvSpPr>
            <a:spLocks noChangeShapeType="1"/>
          </p:cNvSpPr>
          <p:nvPr/>
        </p:nvSpPr>
        <p:spPr bwMode="auto">
          <a:xfrm flipH="1">
            <a:off x="2970836" y="5490401"/>
            <a:ext cx="0" cy="365125"/>
          </a:xfrm>
          <a:prstGeom prst="line">
            <a:avLst/>
          </a:prstGeom>
          <a:ln w="19050">
            <a:solidFill>
              <a:srgbClr val="4D4948"/>
            </a:solidFill>
          </a:ln>
        </p:spPr>
        <p:style>
          <a:lnRef idx="1">
            <a:schemeClr val="accent1"/>
          </a:lnRef>
          <a:fillRef idx="0">
            <a:schemeClr val="accent1"/>
          </a:fillRef>
          <a:effectRef idx="0">
            <a:schemeClr val="accent1"/>
          </a:effectRef>
          <a:fontRef idx="minor">
            <a:schemeClr val="tx1"/>
          </a:fontRef>
        </p:style>
        <p:txBody>
          <a:bodyPr/>
          <a:lstStyle/>
          <a:p>
            <a:pPr algn="ctr"/>
            <a:endParaRPr lang="en-US">
              <a:latin typeface="+mn-lt"/>
              <a:cs typeface="+mn-cs"/>
            </a:endParaRPr>
          </a:p>
        </p:txBody>
      </p:sp>
      <p:sp>
        <p:nvSpPr>
          <p:cNvPr id="75" name="Line 21"/>
          <p:cNvSpPr>
            <a:spLocks noChangeShapeType="1"/>
          </p:cNvSpPr>
          <p:nvPr/>
        </p:nvSpPr>
        <p:spPr bwMode="auto">
          <a:xfrm flipH="1">
            <a:off x="3075611" y="5852351"/>
            <a:ext cx="0" cy="66675"/>
          </a:xfrm>
          <a:prstGeom prst="line">
            <a:avLst/>
          </a:prstGeom>
          <a:ln w="19050">
            <a:solidFill>
              <a:srgbClr val="4D4948"/>
            </a:solidFill>
          </a:ln>
        </p:spPr>
        <p:style>
          <a:lnRef idx="1">
            <a:schemeClr val="accent1"/>
          </a:lnRef>
          <a:fillRef idx="0">
            <a:schemeClr val="accent1"/>
          </a:fillRef>
          <a:effectRef idx="0">
            <a:schemeClr val="accent1"/>
          </a:effectRef>
          <a:fontRef idx="minor">
            <a:schemeClr val="tx1"/>
          </a:fontRef>
        </p:style>
        <p:txBody>
          <a:bodyPr/>
          <a:lstStyle/>
          <a:p>
            <a:pPr algn="ctr"/>
            <a:endParaRPr lang="en-US">
              <a:latin typeface="+mn-lt"/>
              <a:cs typeface="+mn-cs"/>
            </a:endParaRPr>
          </a:p>
        </p:txBody>
      </p:sp>
      <p:sp>
        <p:nvSpPr>
          <p:cNvPr id="76" name="Line 22"/>
          <p:cNvSpPr>
            <a:spLocks noChangeShapeType="1"/>
          </p:cNvSpPr>
          <p:nvPr/>
        </p:nvSpPr>
        <p:spPr bwMode="auto">
          <a:xfrm flipH="1">
            <a:off x="3178798" y="5782501"/>
            <a:ext cx="0" cy="69850"/>
          </a:xfrm>
          <a:prstGeom prst="line">
            <a:avLst/>
          </a:prstGeom>
          <a:ln w="19050">
            <a:solidFill>
              <a:srgbClr val="4D4948"/>
            </a:solidFill>
          </a:ln>
        </p:spPr>
        <p:style>
          <a:lnRef idx="1">
            <a:schemeClr val="accent1"/>
          </a:lnRef>
          <a:fillRef idx="0">
            <a:schemeClr val="accent1"/>
          </a:fillRef>
          <a:effectRef idx="0">
            <a:schemeClr val="accent1"/>
          </a:effectRef>
          <a:fontRef idx="minor">
            <a:schemeClr val="tx1"/>
          </a:fontRef>
        </p:style>
        <p:txBody>
          <a:bodyPr/>
          <a:lstStyle/>
          <a:p>
            <a:pPr algn="ctr"/>
            <a:endParaRPr lang="en-US">
              <a:latin typeface="+mn-lt"/>
              <a:cs typeface="+mn-cs"/>
            </a:endParaRPr>
          </a:p>
        </p:txBody>
      </p:sp>
      <p:sp>
        <p:nvSpPr>
          <p:cNvPr id="77" name="Line 23"/>
          <p:cNvSpPr>
            <a:spLocks noChangeShapeType="1"/>
          </p:cNvSpPr>
          <p:nvPr/>
        </p:nvSpPr>
        <p:spPr bwMode="auto">
          <a:xfrm>
            <a:off x="2861298" y="5852351"/>
            <a:ext cx="0" cy="214312"/>
          </a:xfrm>
          <a:prstGeom prst="line">
            <a:avLst/>
          </a:prstGeom>
          <a:ln w="19050">
            <a:solidFill>
              <a:srgbClr val="4D4948"/>
            </a:solidFill>
          </a:ln>
        </p:spPr>
        <p:style>
          <a:lnRef idx="1">
            <a:schemeClr val="accent1"/>
          </a:lnRef>
          <a:fillRef idx="0">
            <a:schemeClr val="accent1"/>
          </a:fillRef>
          <a:effectRef idx="0">
            <a:schemeClr val="accent1"/>
          </a:effectRef>
          <a:fontRef idx="minor">
            <a:schemeClr val="tx1"/>
          </a:fontRef>
        </p:style>
        <p:txBody>
          <a:bodyPr/>
          <a:lstStyle/>
          <a:p>
            <a:pPr algn="ctr"/>
            <a:endParaRPr lang="en-US">
              <a:latin typeface="+mn-lt"/>
              <a:cs typeface="+mn-cs"/>
            </a:endParaRPr>
          </a:p>
        </p:txBody>
      </p:sp>
      <p:sp>
        <p:nvSpPr>
          <p:cNvPr id="78" name="Line 24"/>
          <p:cNvSpPr>
            <a:spLocks noChangeShapeType="1"/>
          </p:cNvSpPr>
          <p:nvPr/>
        </p:nvSpPr>
        <p:spPr bwMode="auto">
          <a:xfrm flipH="1">
            <a:off x="2739061" y="5782501"/>
            <a:ext cx="0" cy="69850"/>
          </a:xfrm>
          <a:prstGeom prst="line">
            <a:avLst/>
          </a:prstGeom>
          <a:ln w="19050">
            <a:solidFill>
              <a:srgbClr val="4D4948"/>
            </a:solidFill>
          </a:ln>
        </p:spPr>
        <p:style>
          <a:lnRef idx="1">
            <a:schemeClr val="accent1"/>
          </a:lnRef>
          <a:fillRef idx="0">
            <a:schemeClr val="accent1"/>
          </a:fillRef>
          <a:effectRef idx="0">
            <a:schemeClr val="accent1"/>
          </a:effectRef>
          <a:fontRef idx="minor">
            <a:schemeClr val="tx1"/>
          </a:fontRef>
        </p:style>
        <p:txBody>
          <a:bodyPr/>
          <a:lstStyle/>
          <a:p>
            <a:pPr algn="ctr"/>
            <a:endParaRPr lang="en-US">
              <a:latin typeface="+mn-lt"/>
              <a:cs typeface="+mn-cs"/>
            </a:endParaRPr>
          </a:p>
        </p:txBody>
      </p:sp>
      <p:sp>
        <p:nvSpPr>
          <p:cNvPr id="79" name="Text Box 25"/>
          <p:cNvSpPr txBox="1">
            <a:spLocks noChangeArrowheads="1"/>
          </p:cNvSpPr>
          <p:nvPr/>
        </p:nvSpPr>
        <p:spPr bwMode="auto">
          <a:xfrm flipH="1">
            <a:off x="3150285" y="4918901"/>
            <a:ext cx="331324" cy="255430"/>
          </a:xfrm>
          <a:prstGeom prst="rect">
            <a:avLst/>
          </a:prstGeom>
          <a:noFill/>
          <a:ln w="9525">
            <a:noFill/>
            <a:miter lim="800000"/>
            <a:headEnd/>
            <a:tailEnd/>
          </a:ln>
          <a:effectLst/>
        </p:spPr>
        <p:txBody>
          <a:bodyPr wrap="none" lIns="100560" tIns="50280" rIns="100560" bIns="50280">
            <a:spAutoFit/>
          </a:bodyPr>
          <a:lstStyle/>
          <a:p>
            <a:pPr algn="ctr" defTabSz="1006475"/>
            <a:r>
              <a:rPr lang="en-US" sz="1000">
                <a:latin typeface="+mn-lt"/>
                <a:cs typeface="Arial" charset="0"/>
              </a:rPr>
              <a:t>E1</a:t>
            </a:r>
          </a:p>
        </p:txBody>
      </p:sp>
      <p:sp>
        <p:nvSpPr>
          <p:cNvPr id="80" name="Text Box 26"/>
          <p:cNvSpPr txBox="1">
            <a:spLocks noChangeArrowheads="1"/>
          </p:cNvSpPr>
          <p:nvPr/>
        </p:nvSpPr>
        <p:spPr bwMode="auto">
          <a:xfrm flipH="1">
            <a:off x="2707251" y="3780790"/>
            <a:ext cx="601783" cy="301597"/>
          </a:xfrm>
          <a:prstGeom prst="rect">
            <a:avLst/>
          </a:prstGeom>
          <a:noFill/>
          <a:ln w="9525">
            <a:noFill/>
            <a:miter lim="800000"/>
            <a:headEnd/>
            <a:tailEnd/>
          </a:ln>
          <a:effectLst/>
        </p:spPr>
        <p:txBody>
          <a:bodyPr wrap="none" lIns="100560" tIns="50280" rIns="100560" bIns="50280">
            <a:spAutoFit/>
          </a:bodyPr>
          <a:lstStyle/>
          <a:p>
            <a:pPr algn="ctr" defTabSz="1006475"/>
            <a:r>
              <a:rPr lang="en-US" sz="1300" b="1" dirty="0">
                <a:latin typeface="+mn-lt"/>
                <a:cs typeface="Arial" charset="0"/>
              </a:rPr>
              <a:t>Site A</a:t>
            </a:r>
          </a:p>
        </p:txBody>
      </p:sp>
      <p:sp>
        <p:nvSpPr>
          <p:cNvPr id="83" name="Line 29"/>
          <p:cNvSpPr>
            <a:spLocks noChangeShapeType="1"/>
          </p:cNvSpPr>
          <p:nvPr/>
        </p:nvSpPr>
        <p:spPr bwMode="auto">
          <a:xfrm>
            <a:off x="6377611" y="4591505"/>
            <a:ext cx="1487487" cy="0"/>
          </a:xfrm>
          <a:prstGeom prst="line">
            <a:avLst/>
          </a:prstGeom>
          <a:ln w="19050">
            <a:solidFill>
              <a:srgbClr val="4D4948"/>
            </a:solidFill>
          </a:ln>
        </p:spPr>
        <p:style>
          <a:lnRef idx="1">
            <a:schemeClr val="accent1"/>
          </a:lnRef>
          <a:fillRef idx="0">
            <a:schemeClr val="accent1"/>
          </a:fillRef>
          <a:effectRef idx="0">
            <a:schemeClr val="accent1"/>
          </a:effectRef>
          <a:fontRef idx="minor">
            <a:schemeClr val="tx1"/>
          </a:fontRef>
        </p:style>
        <p:txBody>
          <a:bodyPr/>
          <a:lstStyle/>
          <a:p>
            <a:pPr algn="ctr"/>
            <a:endParaRPr lang="en-US">
              <a:latin typeface="+mn-lt"/>
            </a:endParaRPr>
          </a:p>
        </p:txBody>
      </p:sp>
      <p:sp>
        <p:nvSpPr>
          <p:cNvPr id="84" name="Text Box 30"/>
          <p:cNvSpPr txBox="1">
            <a:spLocks noChangeArrowheads="1"/>
          </p:cNvSpPr>
          <p:nvPr/>
        </p:nvSpPr>
        <p:spPr bwMode="auto">
          <a:xfrm>
            <a:off x="6522383" y="4367350"/>
            <a:ext cx="845889" cy="255430"/>
          </a:xfrm>
          <a:prstGeom prst="rect">
            <a:avLst/>
          </a:prstGeom>
          <a:noFill/>
          <a:ln w="9525">
            <a:noFill/>
            <a:miter lim="800000"/>
            <a:headEnd/>
            <a:tailEnd/>
          </a:ln>
          <a:effectLst/>
        </p:spPr>
        <p:txBody>
          <a:bodyPr wrap="none" lIns="100560" tIns="50280" rIns="100560" bIns="50280">
            <a:spAutoFit/>
          </a:bodyPr>
          <a:lstStyle/>
          <a:p>
            <a:pPr algn="ctr" defTabSz="1006475"/>
            <a:r>
              <a:rPr lang="en-US" sz="1000" dirty="0">
                <a:latin typeface="+mn-lt"/>
                <a:cs typeface="Arial" charset="0"/>
              </a:rPr>
              <a:t>OC-3/STM-1</a:t>
            </a:r>
          </a:p>
        </p:txBody>
      </p:sp>
      <p:grpSp>
        <p:nvGrpSpPr>
          <p:cNvPr id="148" name="Group 147"/>
          <p:cNvGrpSpPr/>
          <p:nvPr/>
        </p:nvGrpSpPr>
        <p:grpSpPr>
          <a:xfrm>
            <a:off x="883515" y="5881385"/>
            <a:ext cx="996354" cy="680075"/>
            <a:chOff x="473317" y="6007237"/>
            <a:chExt cx="996354" cy="680075"/>
          </a:xfrm>
        </p:grpSpPr>
        <p:sp>
          <p:nvSpPr>
            <p:cNvPr id="146" name="Freeform 7"/>
            <p:cNvSpPr>
              <a:spLocks/>
            </p:cNvSpPr>
            <p:nvPr/>
          </p:nvSpPr>
          <p:spPr bwMode="auto">
            <a:xfrm>
              <a:off x="473317" y="6007237"/>
              <a:ext cx="996354" cy="680075"/>
            </a:xfrm>
            <a:custGeom>
              <a:avLst/>
              <a:gdLst>
                <a:gd name="connsiteX0" fmla="*/ 10000 w 10000"/>
                <a:gd name="connsiteY0" fmla="*/ 7308 h 10000"/>
                <a:gd name="connsiteX1" fmla="*/ 10000 w 10000"/>
                <a:gd name="connsiteY1" fmla="*/ 7308 h 10000"/>
                <a:gd name="connsiteX2" fmla="*/ 8636 w 10000"/>
                <a:gd name="connsiteY2" fmla="*/ 4615 h 10000"/>
                <a:gd name="connsiteX3" fmla="*/ 8636 w 10000"/>
                <a:gd name="connsiteY3" fmla="*/ 4615 h 10000"/>
                <a:gd name="connsiteX4" fmla="*/ 6818 w 10000"/>
                <a:gd name="connsiteY4" fmla="*/ 2308 h 10000"/>
                <a:gd name="connsiteX5" fmla="*/ 5227 w 10000"/>
                <a:gd name="connsiteY5" fmla="*/ 0 h 10000"/>
                <a:gd name="connsiteX6" fmla="*/ 3864 w 10000"/>
                <a:gd name="connsiteY6" fmla="*/ 0 h 10000"/>
                <a:gd name="connsiteX7" fmla="*/ 2273 w 10000"/>
                <a:gd name="connsiteY7" fmla="*/ 2692 h 10000"/>
                <a:gd name="connsiteX8" fmla="*/ 1136 w 10000"/>
                <a:gd name="connsiteY8" fmla="*/ 4615 h 10000"/>
                <a:gd name="connsiteX9" fmla="*/ 0 w 10000"/>
                <a:gd name="connsiteY9" fmla="*/ 7308 h 10000"/>
                <a:gd name="connsiteX10" fmla="*/ 0 w 10000"/>
                <a:gd name="connsiteY10" fmla="*/ 7308 h 10000"/>
                <a:gd name="connsiteX11" fmla="*/ 1364 w 10000"/>
                <a:gd name="connsiteY11" fmla="*/ 10000 h 10000"/>
                <a:gd name="connsiteX12" fmla="*/ 8636 w 10000"/>
                <a:gd name="connsiteY12" fmla="*/ 10000 h 10000"/>
                <a:gd name="connsiteX13" fmla="*/ 10000 w 10000"/>
                <a:gd name="connsiteY13" fmla="*/ 7308 h 10000"/>
                <a:gd name="connsiteX0" fmla="*/ 10000 w 10000"/>
                <a:gd name="connsiteY0" fmla="*/ 7308 h 10000"/>
                <a:gd name="connsiteX1" fmla="*/ 10000 w 10000"/>
                <a:gd name="connsiteY1" fmla="*/ 7308 h 10000"/>
                <a:gd name="connsiteX2" fmla="*/ 8636 w 10000"/>
                <a:gd name="connsiteY2" fmla="*/ 4615 h 10000"/>
                <a:gd name="connsiteX3" fmla="*/ 8636 w 10000"/>
                <a:gd name="connsiteY3" fmla="*/ 4615 h 10000"/>
                <a:gd name="connsiteX4" fmla="*/ 6818 w 10000"/>
                <a:gd name="connsiteY4" fmla="*/ 2308 h 10000"/>
                <a:gd name="connsiteX5" fmla="*/ 5227 w 10000"/>
                <a:gd name="connsiteY5" fmla="*/ 0 h 10000"/>
                <a:gd name="connsiteX6" fmla="*/ 3864 w 10000"/>
                <a:gd name="connsiteY6" fmla="*/ 0 h 10000"/>
                <a:gd name="connsiteX7" fmla="*/ 2273 w 10000"/>
                <a:gd name="connsiteY7" fmla="*/ 2692 h 10000"/>
                <a:gd name="connsiteX8" fmla="*/ 1136 w 10000"/>
                <a:gd name="connsiteY8" fmla="*/ 4615 h 10000"/>
                <a:gd name="connsiteX9" fmla="*/ 0 w 10000"/>
                <a:gd name="connsiteY9" fmla="*/ 7308 h 10000"/>
                <a:gd name="connsiteX10" fmla="*/ 0 w 10000"/>
                <a:gd name="connsiteY10" fmla="*/ 7308 h 10000"/>
                <a:gd name="connsiteX11" fmla="*/ 1364 w 10000"/>
                <a:gd name="connsiteY11" fmla="*/ 10000 h 10000"/>
                <a:gd name="connsiteX12" fmla="*/ 7589 w 10000"/>
                <a:gd name="connsiteY12" fmla="*/ 9973 h 10000"/>
                <a:gd name="connsiteX13" fmla="*/ 10000 w 10000"/>
                <a:gd name="connsiteY13" fmla="*/ 7308 h 10000"/>
                <a:gd name="connsiteX0" fmla="*/ 7589 w 10000"/>
                <a:gd name="connsiteY0" fmla="*/ 9973 h 10000"/>
                <a:gd name="connsiteX1" fmla="*/ 10000 w 10000"/>
                <a:gd name="connsiteY1" fmla="*/ 7308 h 10000"/>
                <a:gd name="connsiteX2" fmla="*/ 8636 w 10000"/>
                <a:gd name="connsiteY2" fmla="*/ 4615 h 10000"/>
                <a:gd name="connsiteX3" fmla="*/ 8636 w 10000"/>
                <a:gd name="connsiteY3" fmla="*/ 4615 h 10000"/>
                <a:gd name="connsiteX4" fmla="*/ 6818 w 10000"/>
                <a:gd name="connsiteY4" fmla="*/ 2308 h 10000"/>
                <a:gd name="connsiteX5" fmla="*/ 5227 w 10000"/>
                <a:gd name="connsiteY5" fmla="*/ 0 h 10000"/>
                <a:gd name="connsiteX6" fmla="*/ 3864 w 10000"/>
                <a:gd name="connsiteY6" fmla="*/ 0 h 10000"/>
                <a:gd name="connsiteX7" fmla="*/ 2273 w 10000"/>
                <a:gd name="connsiteY7" fmla="*/ 2692 h 10000"/>
                <a:gd name="connsiteX8" fmla="*/ 1136 w 10000"/>
                <a:gd name="connsiteY8" fmla="*/ 4615 h 10000"/>
                <a:gd name="connsiteX9" fmla="*/ 0 w 10000"/>
                <a:gd name="connsiteY9" fmla="*/ 7308 h 10000"/>
                <a:gd name="connsiteX10" fmla="*/ 0 w 10000"/>
                <a:gd name="connsiteY10" fmla="*/ 7308 h 10000"/>
                <a:gd name="connsiteX11" fmla="*/ 1364 w 10000"/>
                <a:gd name="connsiteY11" fmla="*/ 10000 h 10000"/>
                <a:gd name="connsiteX12" fmla="*/ 7589 w 10000"/>
                <a:gd name="connsiteY12" fmla="*/ 9973 h 10000"/>
                <a:gd name="connsiteX0" fmla="*/ 7589 w 10000"/>
                <a:gd name="connsiteY0" fmla="*/ 9973 h 10000"/>
                <a:gd name="connsiteX1" fmla="*/ 8679 w 10000"/>
                <a:gd name="connsiteY1" fmla="*/ 7254 h 10000"/>
                <a:gd name="connsiteX2" fmla="*/ 8636 w 10000"/>
                <a:gd name="connsiteY2" fmla="*/ 4615 h 10000"/>
                <a:gd name="connsiteX3" fmla="*/ 8636 w 10000"/>
                <a:gd name="connsiteY3" fmla="*/ 4615 h 10000"/>
                <a:gd name="connsiteX4" fmla="*/ 6818 w 10000"/>
                <a:gd name="connsiteY4" fmla="*/ 2308 h 10000"/>
                <a:gd name="connsiteX5" fmla="*/ 5227 w 10000"/>
                <a:gd name="connsiteY5" fmla="*/ 0 h 10000"/>
                <a:gd name="connsiteX6" fmla="*/ 3864 w 10000"/>
                <a:gd name="connsiteY6" fmla="*/ 0 h 10000"/>
                <a:gd name="connsiteX7" fmla="*/ 2273 w 10000"/>
                <a:gd name="connsiteY7" fmla="*/ 2692 h 10000"/>
                <a:gd name="connsiteX8" fmla="*/ 1136 w 10000"/>
                <a:gd name="connsiteY8" fmla="*/ 4615 h 10000"/>
                <a:gd name="connsiteX9" fmla="*/ 0 w 10000"/>
                <a:gd name="connsiteY9" fmla="*/ 7308 h 10000"/>
                <a:gd name="connsiteX10" fmla="*/ 0 w 10000"/>
                <a:gd name="connsiteY10" fmla="*/ 7308 h 10000"/>
                <a:gd name="connsiteX11" fmla="*/ 1364 w 10000"/>
                <a:gd name="connsiteY11" fmla="*/ 10000 h 10000"/>
                <a:gd name="connsiteX12" fmla="*/ 7589 w 10000"/>
                <a:gd name="connsiteY12" fmla="*/ 9973 h 10000"/>
                <a:gd name="connsiteX0" fmla="*/ 7589 w 10000"/>
                <a:gd name="connsiteY0" fmla="*/ 9973 h 10000"/>
                <a:gd name="connsiteX1" fmla="*/ 8679 w 10000"/>
                <a:gd name="connsiteY1" fmla="*/ 7254 h 10000"/>
                <a:gd name="connsiteX2" fmla="*/ 8636 w 10000"/>
                <a:gd name="connsiteY2" fmla="*/ 4615 h 10000"/>
                <a:gd name="connsiteX3" fmla="*/ 6818 w 10000"/>
                <a:gd name="connsiteY3" fmla="*/ 2308 h 10000"/>
                <a:gd name="connsiteX4" fmla="*/ 5227 w 10000"/>
                <a:gd name="connsiteY4" fmla="*/ 0 h 10000"/>
                <a:gd name="connsiteX5" fmla="*/ 3864 w 10000"/>
                <a:gd name="connsiteY5" fmla="*/ 0 h 10000"/>
                <a:gd name="connsiteX6" fmla="*/ 2273 w 10000"/>
                <a:gd name="connsiteY6" fmla="*/ 2692 h 10000"/>
                <a:gd name="connsiteX7" fmla="*/ 1136 w 10000"/>
                <a:gd name="connsiteY7" fmla="*/ 4615 h 10000"/>
                <a:gd name="connsiteX8" fmla="*/ 0 w 10000"/>
                <a:gd name="connsiteY8" fmla="*/ 7308 h 10000"/>
                <a:gd name="connsiteX9" fmla="*/ 0 w 10000"/>
                <a:gd name="connsiteY9" fmla="*/ 7308 h 10000"/>
                <a:gd name="connsiteX10" fmla="*/ 1364 w 10000"/>
                <a:gd name="connsiteY10" fmla="*/ 10000 h 10000"/>
                <a:gd name="connsiteX11" fmla="*/ 7589 w 10000"/>
                <a:gd name="connsiteY11" fmla="*/ 9973 h 10000"/>
                <a:gd name="connsiteX0" fmla="*/ 7589 w 9162"/>
                <a:gd name="connsiteY0" fmla="*/ 9973 h 10000"/>
                <a:gd name="connsiteX1" fmla="*/ 8679 w 9162"/>
                <a:gd name="connsiteY1" fmla="*/ 7254 h 10000"/>
                <a:gd name="connsiteX2" fmla="*/ 7798 w 9162"/>
                <a:gd name="connsiteY2" fmla="*/ 4479 h 10000"/>
                <a:gd name="connsiteX3" fmla="*/ 6818 w 9162"/>
                <a:gd name="connsiteY3" fmla="*/ 2308 h 10000"/>
                <a:gd name="connsiteX4" fmla="*/ 5227 w 9162"/>
                <a:gd name="connsiteY4" fmla="*/ 0 h 10000"/>
                <a:gd name="connsiteX5" fmla="*/ 3864 w 9162"/>
                <a:gd name="connsiteY5" fmla="*/ 0 h 10000"/>
                <a:gd name="connsiteX6" fmla="*/ 2273 w 9162"/>
                <a:gd name="connsiteY6" fmla="*/ 2692 h 10000"/>
                <a:gd name="connsiteX7" fmla="*/ 1136 w 9162"/>
                <a:gd name="connsiteY7" fmla="*/ 4615 h 10000"/>
                <a:gd name="connsiteX8" fmla="*/ 0 w 9162"/>
                <a:gd name="connsiteY8" fmla="*/ 7308 h 10000"/>
                <a:gd name="connsiteX9" fmla="*/ 0 w 9162"/>
                <a:gd name="connsiteY9" fmla="*/ 7308 h 10000"/>
                <a:gd name="connsiteX10" fmla="*/ 1364 w 9162"/>
                <a:gd name="connsiteY10" fmla="*/ 10000 h 10000"/>
                <a:gd name="connsiteX11" fmla="*/ 7589 w 9162"/>
                <a:gd name="connsiteY11" fmla="*/ 9973 h 10000"/>
                <a:gd name="connsiteX0" fmla="*/ 8283 w 9854"/>
                <a:gd name="connsiteY0" fmla="*/ 9973 h 10000"/>
                <a:gd name="connsiteX1" fmla="*/ 9473 w 9854"/>
                <a:gd name="connsiteY1" fmla="*/ 7254 h 10000"/>
                <a:gd name="connsiteX2" fmla="*/ 8230 w 9854"/>
                <a:gd name="connsiteY2" fmla="*/ 4533 h 10000"/>
                <a:gd name="connsiteX3" fmla="*/ 7442 w 9854"/>
                <a:gd name="connsiteY3" fmla="*/ 2308 h 10000"/>
                <a:gd name="connsiteX4" fmla="*/ 5705 w 9854"/>
                <a:gd name="connsiteY4" fmla="*/ 0 h 10000"/>
                <a:gd name="connsiteX5" fmla="*/ 4217 w 9854"/>
                <a:gd name="connsiteY5" fmla="*/ 0 h 10000"/>
                <a:gd name="connsiteX6" fmla="*/ 2481 w 9854"/>
                <a:gd name="connsiteY6" fmla="*/ 2692 h 10000"/>
                <a:gd name="connsiteX7" fmla="*/ 1240 w 9854"/>
                <a:gd name="connsiteY7" fmla="*/ 4615 h 10000"/>
                <a:gd name="connsiteX8" fmla="*/ 0 w 9854"/>
                <a:gd name="connsiteY8" fmla="*/ 7308 h 10000"/>
                <a:gd name="connsiteX9" fmla="*/ 0 w 9854"/>
                <a:gd name="connsiteY9" fmla="*/ 7308 h 10000"/>
                <a:gd name="connsiteX10" fmla="*/ 1489 w 9854"/>
                <a:gd name="connsiteY10" fmla="*/ 10000 h 10000"/>
                <a:gd name="connsiteX11" fmla="*/ 8283 w 9854"/>
                <a:gd name="connsiteY11" fmla="*/ 9973 h 10000"/>
                <a:gd name="connsiteX0" fmla="*/ 8406 w 10000"/>
                <a:gd name="connsiteY0" fmla="*/ 9973 h 10000"/>
                <a:gd name="connsiteX1" fmla="*/ 9613 w 10000"/>
                <a:gd name="connsiteY1" fmla="*/ 7254 h 10000"/>
                <a:gd name="connsiteX2" fmla="*/ 8352 w 10000"/>
                <a:gd name="connsiteY2" fmla="*/ 4533 h 10000"/>
                <a:gd name="connsiteX3" fmla="*/ 7552 w 10000"/>
                <a:gd name="connsiteY3" fmla="*/ 2308 h 10000"/>
                <a:gd name="connsiteX4" fmla="*/ 5790 w 10000"/>
                <a:gd name="connsiteY4" fmla="*/ 0 h 10000"/>
                <a:gd name="connsiteX5" fmla="*/ 4279 w 10000"/>
                <a:gd name="connsiteY5" fmla="*/ 0 h 10000"/>
                <a:gd name="connsiteX6" fmla="*/ 2518 w 10000"/>
                <a:gd name="connsiteY6" fmla="*/ 2692 h 10000"/>
                <a:gd name="connsiteX7" fmla="*/ 1258 w 10000"/>
                <a:gd name="connsiteY7" fmla="*/ 4615 h 10000"/>
                <a:gd name="connsiteX8" fmla="*/ 0 w 10000"/>
                <a:gd name="connsiteY8" fmla="*/ 7308 h 10000"/>
                <a:gd name="connsiteX9" fmla="*/ 0 w 10000"/>
                <a:gd name="connsiteY9" fmla="*/ 7308 h 10000"/>
                <a:gd name="connsiteX10" fmla="*/ 1511 w 10000"/>
                <a:gd name="connsiteY10" fmla="*/ 10000 h 10000"/>
                <a:gd name="connsiteX11" fmla="*/ 8406 w 10000"/>
                <a:gd name="connsiteY11" fmla="*/ 9973 h 10000"/>
                <a:gd name="connsiteX0" fmla="*/ 8103 w 9863"/>
                <a:gd name="connsiteY0" fmla="*/ 10000 h 10000"/>
                <a:gd name="connsiteX1" fmla="*/ 9613 w 9863"/>
                <a:gd name="connsiteY1" fmla="*/ 7254 h 10000"/>
                <a:gd name="connsiteX2" fmla="*/ 8352 w 9863"/>
                <a:gd name="connsiteY2" fmla="*/ 4533 h 10000"/>
                <a:gd name="connsiteX3" fmla="*/ 7552 w 9863"/>
                <a:gd name="connsiteY3" fmla="*/ 2308 h 10000"/>
                <a:gd name="connsiteX4" fmla="*/ 5790 w 9863"/>
                <a:gd name="connsiteY4" fmla="*/ 0 h 10000"/>
                <a:gd name="connsiteX5" fmla="*/ 4279 w 9863"/>
                <a:gd name="connsiteY5" fmla="*/ 0 h 10000"/>
                <a:gd name="connsiteX6" fmla="*/ 2518 w 9863"/>
                <a:gd name="connsiteY6" fmla="*/ 2692 h 10000"/>
                <a:gd name="connsiteX7" fmla="*/ 1258 w 9863"/>
                <a:gd name="connsiteY7" fmla="*/ 4615 h 10000"/>
                <a:gd name="connsiteX8" fmla="*/ 0 w 9863"/>
                <a:gd name="connsiteY8" fmla="*/ 7308 h 10000"/>
                <a:gd name="connsiteX9" fmla="*/ 0 w 9863"/>
                <a:gd name="connsiteY9" fmla="*/ 7308 h 10000"/>
                <a:gd name="connsiteX10" fmla="*/ 1511 w 9863"/>
                <a:gd name="connsiteY10" fmla="*/ 10000 h 10000"/>
                <a:gd name="connsiteX11" fmla="*/ 8103 w 9863"/>
                <a:gd name="connsiteY11" fmla="*/ 10000 h 10000"/>
                <a:gd name="connsiteX0" fmla="*/ 8216 w 10000"/>
                <a:gd name="connsiteY0" fmla="*/ 10000 h 10000"/>
                <a:gd name="connsiteX1" fmla="*/ 9747 w 10000"/>
                <a:gd name="connsiteY1" fmla="*/ 7254 h 10000"/>
                <a:gd name="connsiteX2" fmla="*/ 8468 w 10000"/>
                <a:gd name="connsiteY2" fmla="*/ 4533 h 10000"/>
                <a:gd name="connsiteX3" fmla="*/ 7657 w 10000"/>
                <a:gd name="connsiteY3" fmla="*/ 2308 h 10000"/>
                <a:gd name="connsiteX4" fmla="*/ 5870 w 10000"/>
                <a:gd name="connsiteY4" fmla="*/ 0 h 10000"/>
                <a:gd name="connsiteX5" fmla="*/ 4338 w 10000"/>
                <a:gd name="connsiteY5" fmla="*/ 0 h 10000"/>
                <a:gd name="connsiteX6" fmla="*/ 2553 w 10000"/>
                <a:gd name="connsiteY6" fmla="*/ 2692 h 10000"/>
                <a:gd name="connsiteX7" fmla="*/ 1275 w 10000"/>
                <a:gd name="connsiteY7" fmla="*/ 4615 h 10000"/>
                <a:gd name="connsiteX8" fmla="*/ 0 w 10000"/>
                <a:gd name="connsiteY8" fmla="*/ 7308 h 10000"/>
                <a:gd name="connsiteX9" fmla="*/ 0 w 10000"/>
                <a:gd name="connsiteY9" fmla="*/ 7308 h 10000"/>
                <a:gd name="connsiteX10" fmla="*/ 1532 w 10000"/>
                <a:gd name="connsiteY10" fmla="*/ 10000 h 10000"/>
                <a:gd name="connsiteX11" fmla="*/ 8216 w 10000"/>
                <a:gd name="connsiteY11" fmla="*/ 10000 h 10000"/>
                <a:gd name="connsiteX0" fmla="*/ 8216 w 9747"/>
                <a:gd name="connsiteY0" fmla="*/ 10000 h 10000"/>
                <a:gd name="connsiteX1" fmla="*/ 9747 w 9747"/>
                <a:gd name="connsiteY1" fmla="*/ 7254 h 10000"/>
                <a:gd name="connsiteX2" fmla="*/ 8468 w 9747"/>
                <a:gd name="connsiteY2" fmla="*/ 4533 h 10000"/>
                <a:gd name="connsiteX3" fmla="*/ 7657 w 9747"/>
                <a:gd name="connsiteY3" fmla="*/ 2308 h 10000"/>
                <a:gd name="connsiteX4" fmla="*/ 5870 w 9747"/>
                <a:gd name="connsiteY4" fmla="*/ 0 h 10000"/>
                <a:gd name="connsiteX5" fmla="*/ 4338 w 9747"/>
                <a:gd name="connsiteY5" fmla="*/ 0 h 10000"/>
                <a:gd name="connsiteX6" fmla="*/ 2553 w 9747"/>
                <a:gd name="connsiteY6" fmla="*/ 2692 h 10000"/>
                <a:gd name="connsiteX7" fmla="*/ 1275 w 9747"/>
                <a:gd name="connsiteY7" fmla="*/ 4615 h 10000"/>
                <a:gd name="connsiteX8" fmla="*/ 0 w 9747"/>
                <a:gd name="connsiteY8" fmla="*/ 7308 h 10000"/>
                <a:gd name="connsiteX9" fmla="*/ 0 w 9747"/>
                <a:gd name="connsiteY9" fmla="*/ 7308 h 10000"/>
                <a:gd name="connsiteX10" fmla="*/ 1532 w 9747"/>
                <a:gd name="connsiteY10" fmla="*/ 10000 h 10000"/>
                <a:gd name="connsiteX11" fmla="*/ 8216 w 9747"/>
                <a:gd name="connsiteY11" fmla="*/ 10000 h 10000"/>
                <a:gd name="connsiteX0" fmla="*/ 8429 w 10000"/>
                <a:gd name="connsiteY0" fmla="*/ 10000 h 10000"/>
                <a:gd name="connsiteX1" fmla="*/ 10000 w 10000"/>
                <a:gd name="connsiteY1" fmla="*/ 7254 h 10000"/>
                <a:gd name="connsiteX2" fmla="*/ 8688 w 10000"/>
                <a:gd name="connsiteY2" fmla="*/ 4533 h 10000"/>
                <a:gd name="connsiteX3" fmla="*/ 7856 w 10000"/>
                <a:gd name="connsiteY3" fmla="*/ 2308 h 10000"/>
                <a:gd name="connsiteX4" fmla="*/ 6022 w 10000"/>
                <a:gd name="connsiteY4" fmla="*/ 0 h 10000"/>
                <a:gd name="connsiteX5" fmla="*/ 4451 w 10000"/>
                <a:gd name="connsiteY5" fmla="*/ 0 h 10000"/>
                <a:gd name="connsiteX6" fmla="*/ 2619 w 10000"/>
                <a:gd name="connsiteY6" fmla="*/ 2692 h 10000"/>
                <a:gd name="connsiteX7" fmla="*/ 1308 w 10000"/>
                <a:gd name="connsiteY7" fmla="*/ 4615 h 10000"/>
                <a:gd name="connsiteX8" fmla="*/ 0 w 10000"/>
                <a:gd name="connsiteY8" fmla="*/ 7308 h 10000"/>
                <a:gd name="connsiteX9" fmla="*/ 0 w 10000"/>
                <a:gd name="connsiteY9" fmla="*/ 7308 h 10000"/>
                <a:gd name="connsiteX10" fmla="*/ 1572 w 10000"/>
                <a:gd name="connsiteY10" fmla="*/ 10000 h 10000"/>
                <a:gd name="connsiteX11" fmla="*/ 8429 w 10000"/>
                <a:gd name="connsiteY11" fmla="*/ 10000 h 10000"/>
                <a:gd name="connsiteX0" fmla="*/ 8429 w 10000"/>
                <a:gd name="connsiteY0" fmla="*/ 10000 h 10000"/>
                <a:gd name="connsiteX1" fmla="*/ 10000 w 10000"/>
                <a:gd name="connsiteY1" fmla="*/ 7254 h 10000"/>
                <a:gd name="connsiteX2" fmla="*/ 8688 w 10000"/>
                <a:gd name="connsiteY2" fmla="*/ 4533 h 10000"/>
                <a:gd name="connsiteX3" fmla="*/ 7856 w 10000"/>
                <a:gd name="connsiteY3" fmla="*/ 2308 h 10000"/>
                <a:gd name="connsiteX4" fmla="*/ 6022 w 10000"/>
                <a:gd name="connsiteY4" fmla="*/ 0 h 10000"/>
                <a:gd name="connsiteX5" fmla="*/ 4451 w 10000"/>
                <a:gd name="connsiteY5" fmla="*/ 0 h 10000"/>
                <a:gd name="connsiteX6" fmla="*/ 2619 w 10000"/>
                <a:gd name="connsiteY6" fmla="*/ 2692 h 10000"/>
                <a:gd name="connsiteX7" fmla="*/ 1308 w 10000"/>
                <a:gd name="connsiteY7" fmla="*/ 4615 h 10000"/>
                <a:gd name="connsiteX8" fmla="*/ 0 w 10000"/>
                <a:gd name="connsiteY8" fmla="*/ 7308 h 10000"/>
                <a:gd name="connsiteX9" fmla="*/ 0 w 10000"/>
                <a:gd name="connsiteY9" fmla="*/ 7308 h 10000"/>
                <a:gd name="connsiteX10" fmla="*/ 1572 w 10000"/>
                <a:gd name="connsiteY10" fmla="*/ 10000 h 10000"/>
                <a:gd name="connsiteX11" fmla="*/ 8429 w 10000"/>
                <a:gd name="connsiteY11" fmla="*/ 10000 h 10000"/>
                <a:gd name="connsiteX0" fmla="*/ 8429 w 10000"/>
                <a:gd name="connsiteY0" fmla="*/ 10000 h 10000"/>
                <a:gd name="connsiteX1" fmla="*/ 10000 w 10000"/>
                <a:gd name="connsiteY1" fmla="*/ 7254 h 10000"/>
                <a:gd name="connsiteX2" fmla="*/ 8688 w 10000"/>
                <a:gd name="connsiteY2" fmla="*/ 4533 h 10000"/>
                <a:gd name="connsiteX3" fmla="*/ 7856 w 10000"/>
                <a:gd name="connsiteY3" fmla="*/ 2308 h 10000"/>
                <a:gd name="connsiteX4" fmla="*/ 6022 w 10000"/>
                <a:gd name="connsiteY4" fmla="*/ 0 h 10000"/>
                <a:gd name="connsiteX5" fmla="*/ 4451 w 10000"/>
                <a:gd name="connsiteY5" fmla="*/ 0 h 10000"/>
                <a:gd name="connsiteX6" fmla="*/ 2619 w 10000"/>
                <a:gd name="connsiteY6" fmla="*/ 2692 h 10000"/>
                <a:gd name="connsiteX7" fmla="*/ 1308 w 10000"/>
                <a:gd name="connsiteY7" fmla="*/ 4615 h 10000"/>
                <a:gd name="connsiteX8" fmla="*/ 0 w 10000"/>
                <a:gd name="connsiteY8" fmla="*/ 7308 h 10000"/>
                <a:gd name="connsiteX9" fmla="*/ 0 w 10000"/>
                <a:gd name="connsiteY9" fmla="*/ 7308 h 10000"/>
                <a:gd name="connsiteX10" fmla="*/ 1572 w 10000"/>
                <a:gd name="connsiteY10" fmla="*/ 10000 h 10000"/>
                <a:gd name="connsiteX11" fmla="*/ 8429 w 10000"/>
                <a:gd name="connsiteY11" fmla="*/ 10000 h 10000"/>
                <a:gd name="connsiteX0" fmla="*/ 8429 w 10000"/>
                <a:gd name="connsiteY0" fmla="*/ 10000 h 10000"/>
                <a:gd name="connsiteX1" fmla="*/ 10000 w 10000"/>
                <a:gd name="connsiteY1" fmla="*/ 7254 h 10000"/>
                <a:gd name="connsiteX2" fmla="*/ 8688 w 10000"/>
                <a:gd name="connsiteY2" fmla="*/ 4533 h 10000"/>
                <a:gd name="connsiteX3" fmla="*/ 7540 w 10000"/>
                <a:gd name="connsiteY3" fmla="*/ 2362 h 10000"/>
                <a:gd name="connsiteX4" fmla="*/ 6022 w 10000"/>
                <a:gd name="connsiteY4" fmla="*/ 0 h 10000"/>
                <a:gd name="connsiteX5" fmla="*/ 4451 w 10000"/>
                <a:gd name="connsiteY5" fmla="*/ 0 h 10000"/>
                <a:gd name="connsiteX6" fmla="*/ 2619 w 10000"/>
                <a:gd name="connsiteY6" fmla="*/ 2692 h 10000"/>
                <a:gd name="connsiteX7" fmla="*/ 1308 w 10000"/>
                <a:gd name="connsiteY7" fmla="*/ 4615 h 10000"/>
                <a:gd name="connsiteX8" fmla="*/ 0 w 10000"/>
                <a:gd name="connsiteY8" fmla="*/ 7308 h 10000"/>
                <a:gd name="connsiteX9" fmla="*/ 0 w 10000"/>
                <a:gd name="connsiteY9" fmla="*/ 7308 h 10000"/>
                <a:gd name="connsiteX10" fmla="*/ 1572 w 10000"/>
                <a:gd name="connsiteY10" fmla="*/ 10000 h 10000"/>
                <a:gd name="connsiteX11" fmla="*/ 8429 w 10000"/>
                <a:gd name="connsiteY11" fmla="*/ 10000 h 10000"/>
                <a:gd name="connsiteX0" fmla="*/ 8429 w 10000"/>
                <a:gd name="connsiteY0" fmla="*/ 10000 h 10000"/>
                <a:gd name="connsiteX1" fmla="*/ 10000 w 10000"/>
                <a:gd name="connsiteY1" fmla="*/ 7254 h 10000"/>
                <a:gd name="connsiteX2" fmla="*/ 8688 w 10000"/>
                <a:gd name="connsiteY2" fmla="*/ 4533 h 10000"/>
                <a:gd name="connsiteX3" fmla="*/ 7540 w 10000"/>
                <a:gd name="connsiteY3" fmla="*/ 2362 h 10000"/>
                <a:gd name="connsiteX4" fmla="*/ 6003 w 10000"/>
                <a:gd name="connsiteY4" fmla="*/ 82 h 10000"/>
                <a:gd name="connsiteX5" fmla="*/ 4451 w 10000"/>
                <a:gd name="connsiteY5" fmla="*/ 0 h 10000"/>
                <a:gd name="connsiteX6" fmla="*/ 2619 w 10000"/>
                <a:gd name="connsiteY6" fmla="*/ 2692 h 10000"/>
                <a:gd name="connsiteX7" fmla="*/ 1308 w 10000"/>
                <a:gd name="connsiteY7" fmla="*/ 4615 h 10000"/>
                <a:gd name="connsiteX8" fmla="*/ 0 w 10000"/>
                <a:gd name="connsiteY8" fmla="*/ 7308 h 10000"/>
                <a:gd name="connsiteX9" fmla="*/ 0 w 10000"/>
                <a:gd name="connsiteY9" fmla="*/ 7308 h 10000"/>
                <a:gd name="connsiteX10" fmla="*/ 1572 w 10000"/>
                <a:gd name="connsiteY10" fmla="*/ 10000 h 10000"/>
                <a:gd name="connsiteX11" fmla="*/ 8429 w 10000"/>
                <a:gd name="connsiteY11" fmla="*/ 10000 h 10000"/>
                <a:gd name="connsiteX0" fmla="*/ 8429 w 10000"/>
                <a:gd name="connsiteY0" fmla="*/ 10000 h 10000"/>
                <a:gd name="connsiteX1" fmla="*/ 10000 w 10000"/>
                <a:gd name="connsiteY1" fmla="*/ 7254 h 10000"/>
                <a:gd name="connsiteX2" fmla="*/ 8688 w 10000"/>
                <a:gd name="connsiteY2" fmla="*/ 4533 h 10000"/>
                <a:gd name="connsiteX3" fmla="*/ 7540 w 10000"/>
                <a:gd name="connsiteY3" fmla="*/ 2362 h 10000"/>
                <a:gd name="connsiteX4" fmla="*/ 6003 w 10000"/>
                <a:gd name="connsiteY4" fmla="*/ 82 h 10000"/>
                <a:gd name="connsiteX5" fmla="*/ 4451 w 10000"/>
                <a:gd name="connsiteY5" fmla="*/ 0 h 10000"/>
                <a:gd name="connsiteX6" fmla="*/ 2619 w 10000"/>
                <a:gd name="connsiteY6" fmla="*/ 2692 h 10000"/>
                <a:gd name="connsiteX7" fmla="*/ 1308 w 10000"/>
                <a:gd name="connsiteY7" fmla="*/ 4615 h 10000"/>
                <a:gd name="connsiteX8" fmla="*/ 0 w 10000"/>
                <a:gd name="connsiteY8" fmla="*/ 7308 h 10000"/>
                <a:gd name="connsiteX9" fmla="*/ 0 w 10000"/>
                <a:gd name="connsiteY9" fmla="*/ 7308 h 10000"/>
                <a:gd name="connsiteX10" fmla="*/ 1572 w 10000"/>
                <a:gd name="connsiteY10" fmla="*/ 10000 h 10000"/>
                <a:gd name="connsiteX11" fmla="*/ 8429 w 10000"/>
                <a:gd name="connsiteY11" fmla="*/ 10000 h 10000"/>
                <a:gd name="connsiteX0" fmla="*/ 8429 w 10000"/>
                <a:gd name="connsiteY0" fmla="*/ 10000 h 10000"/>
                <a:gd name="connsiteX1" fmla="*/ 10000 w 10000"/>
                <a:gd name="connsiteY1" fmla="*/ 7254 h 10000"/>
                <a:gd name="connsiteX2" fmla="*/ 8688 w 10000"/>
                <a:gd name="connsiteY2" fmla="*/ 4533 h 10000"/>
                <a:gd name="connsiteX3" fmla="*/ 7540 w 10000"/>
                <a:gd name="connsiteY3" fmla="*/ 2362 h 10000"/>
                <a:gd name="connsiteX4" fmla="*/ 6003 w 10000"/>
                <a:gd name="connsiteY4" fmla="*/ 82 h 10000"/>
                <a:gd name="connsiteX5" fmla="*/ 4451 w 10000"/>
                <a:gd name="connsiteY5" fmla="*/ 0 h 10000"/>
                <a:gd name="connsiteX6" fmla="*/ 2619 w 10000"/>
                <a:gd name="connsiteY6" fmla="*/ 2692 h 10000"/>
                <a:gd name="connsiteX7" fmla="*/ 1308 w 10000"/>
                <a:gd name="connsiteY7" fmla="*/ 4615 h 10000"/>
                <a:gd name="connsiteX8" fmla="*/ 0 w 10000"/>
                <a:gd name="connsiteY8" fmla="*/ 7308 h 10000"/>
                <a:gd name="connsiteX9" fmla="*/ 0 w 10000"/>
                <a:gd name="connsiteY9" fmla="*/ 7308 h 10000"/>
                <a:gd name="connsiteX10" fmla="*/ 1572 w 10000"/>
                <a:gd name="connsiteY10" fmla="*/ 10000 h 10000"/>
                <a:gd name="connsiteX11" fmla="*/ 8429 w 10000"/>
                <a:gd name="connsiteY11" fmla="*/ 10000 h 10000"/>
                <a:gd name="connsiteX0" fmla="*/ 8429 w 10000"/>
                <a:gd name="connsiteY0" fmla="*/ 10000 h 10000"/>
                <a:gd name="connsiteX1" fmla="*/ 10000 w 10000"/>
                <a:gd name="connsiteY1" fmla="*/ 7254 h 10000"/>
                <a:gd name="connsiteX2" fmla="*/ 8688 w 10000"/>
                <a:gd name="connsiteY2" fmla="*/ 4533 h 10000"/>
                <a:gd name="connsiteX3" fmla="*/ 7540 w 10000"/>
                <a:gd name="connsiteY3" fmla="*/ 2362 h 10000"/>
                <a:gd name="connsiteX4" fmla="*/ 6003 w 10000"/>
                <a:gd name="connsiteY4" fmla="*/ 82 h 10000"/>
                <a:gd name="connsiteX5" fmla="*/ 4451 w 10000"/>
                <a:gd name="connsiteY5" fmla="*/ 0 h 10000"/>
                <a:gd name="connsiteX6" fmla="*/ 2619 w 10000"/>
                <a:gd name="connsiteY6" fmla="*/ 2692 h 10000"/>
                <a:gd name="connsiteX7" fmla="*/ 1308 w 10000"/>
                <a:gd name="connsiteY7" fmla="*/ 4615 h 10000"/>
                <a:gd name="connsiteX8" fmla="*/ 0 w 10000"/>
                <a:gd name="connsiteY8" fmla="*/ 7308 h 10000"/>
                <a:gd name="connsiteX9" fmla="*/ 0 w 10000"/>
                <a:gd name="connsiteY9" fmla="*/ 7308 h 10000"/>
                <a:gd name="connsiteX10" fmla="*/ 1572 w 10000"/>
                <a:gd name="connsiteY10" fmla="*/ 10000 h 10000"/>
                <a:gd name="connsiteX11" fmla="*/ 8429 w 10000"/>
                <a:gd name="connsiteY11"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000" h="10000">
                  <a:moveTo>
                    <a:pt x="8429" y="10000"/>
                  </a:moveTo>
                  <a:cubicBezTo>
                    <a:pt x="9623" y="9932"/>
                    <a:pt x="9985" y="8392"/>
                    <a:pt x="10000" y="7254"/>
                  </a:cubicBezTo>
                  <a:cubicBezTo>
                    <a:pt x="10000" y="7254"/>
                    <a:pt x="9888" y="4533"/>
                    <a:pt x="8688" y="4533"/>
                  </a:cubicBezTo>
                  <a:cubicBezTo>
                    <a:pt x="8652" y="3301"/>
                    <a:pt x="8096" y="2397"/>
                    <a:pt x="7540" y="2362"/>
                  </a:cubicBezTo>
                  <a:cubicBezTo>
                    <a:pt x="7278" y="1592"/>
                    <a:pt x="7184" y="55"/>
                    <a:pt x="6003" y="82"/>
                  </a:cubicBezTo>
                  <a:lnTo>
                    <a:pt x="4451" y="0"/>
                  </a:lnTo>
                  <a:cubicBezTo>
                    <a:pt x="4451" y="0"/>
                    <a:pt x="2880" y="0"/>
                    <a:pt x="2619" y="2692"/>
                  </a:cubicBezTo>
                  <a:cubicBezTo>
                    <a:pt x="2356" y="2692"/>
                    <a:pt x="1308" y="2692"/>
                    <a:pt x="1308" y="4615"/>
                  </a:cubicBezTo>
                  <a:cubicBezTo>
                    <a:pt x="785" y="4615"/>
                    <a:pt x="0" y="5000"/>
                    <a:pt x="0" y="7308"/>
                  </a:cubicBezTo>
                  <a:lnTo>
                    <a:pt x="0" y="7308"/>
                  </a:lnTo>
                  <a:cubicBezTo>
                    <a:pt x="0" y="7308"/>
                    <a:pt x="0" y="10000"/>
                    <a:pt x="1572" y="10000"/>
                  </a:cubicBezTo>
                  <a:lnTo>
                    <a:pt x="8429" y="10000"/>
                  </a:lnTo>
                  <a:close/>
                </a:path>
              </a:pathLst>
            </a:custGeom>
            <a:solidFill>
              <a:schemeClr val="bg1"/>
            </a:solidFill>
            <a:ln w="38100">
              <a:solidFill>
                <a:srgbClr val="F3AE4A"/>
              </a:solidFill>
              <a:round/>
              <a:headEnd/>
              <a:tailEnd/>
            </a:ln>
          </p:spPr>
          <p:txBody>
            <a:bodyPr vert="horz" wrap="square" lIns="91440" tIns="45720" rIns="91440" bIns="45720" numCol="1" anchor="t" anchorCtr="0" compatLnSpc="1">
              <a:prstTxWarp prst="textNoShape">
                <a:avLst/>
              </a:prstTxWarp>
            </a:bodyPr>
            <a:lstStyle/>
            <a:p>
              <a:pPr algn="ctr"/>
              <a:endParaRPr lang="en-US">
                <a:latin typeface="+mn-lt"/>
              </a:endParaRPr>
            </a:p>
          </p:txBody>
        </p:sp>
        <p:sp>
          <p:nvSpPr>
            <p:cNvPr id="91" name="Rectangle 37"/>
            <p:cNvSpPr>
              <a:spLocks noChangeArrowheads="1"/>
            </p:cNvSpPr>
            <p:nvPr/>
          </p:nvSpPr>
          <p:spPr bwMode="auto">
            <a:xfrm>
              <a:off x="629388" y="6223837"/>
              <a:ext cx="684213" cy="276225"/>
            </a:xfrm>
            <a:prstGeom prst="rect">
              <a:avLst/>
            </a:prstGeom>
            <a:noFill/>
            <a:ln w="12700">
              <a:noFill/>
              <a:miter lim="800000"/>
              <a:headEnd/>
              <a:tailEnd/>
            </a:ln>
            <a:effectLst/>
          </p:spPr>
          <p:txBody>
            <a:bodyPr lIns="99515" tIns="48884" rIns="99515" bIns="48884"/>
            <a:lstStyle/>
            <a:p>
              <a:pPr marL="377825" indent="-377825" algn="ctr" defTabSz="1006475">
                <a:spcBef>
                  <a:spcPct val="20000"/>
                </a:spcBef>
              </a:pPr>
              <a:r>
                <a:rPr lang="en-US" sz="1300" b="1" dirty="0">
                  <a:latin typeface="+mn-lt"/>
                  <a:cs typeface="Arial" charset="0"/>
                </a:rPr>
                <a:t>IP</a:t>
              </a:r>
            </a:p>
          </p:txBody>
        </p:sp>
      </p:grpSp>
      <p:grpSp>
        <p:nvGrpSpPr>
          <p:cNvPr id="147" name="Group 146"/>
          <p:cNvGrpSpPr/>
          <p:nvPr/>
        </p:nvGrpSpPr>
        <p:grpSpPr>
          <a:xfrm>
            <a:off x="883515" y="4408661"/>
            <a:ext cx="996354" cy="680075"/>
            <a:chOff x="473317" y="4562485"/>
            <a:chExt cx="996354" cy="680075"/>
          </a:xfrm>
        </p:grpSpPr>
        <p:sp>
          <p:nvSpPr>
            <p:cNvPr id="120" name="Freeform 7"/>
            <p:cNvSpPr>
              <a:spLocks/>
            </p:cNvSpPr>
            <p:nvPr/>
          </p:nvSpPr>
          <p:spPr bwMode="auto">
            <a:xfrm>
              <a:off x="473317" y="4562485"/>
              <a:ext cx="996354" cy="680075"/>
            </a:xfrm>
            <a:custGeom>
              <a:avLst/>
              <a:gdLst>
                <a:gd name="connsiteX0" fmla="*/ 10000 w 10000"/>
                <a:gd name="connsiteY0" fmla="*/ 7308 h 10000"/>
                <a:gd name="connsiteX1" fmla="*/ 10000 w 10000"/>
                <a:gd name="connsiteY1" fmla="*/ 7308 h 10000"/>
                <a:gd name="connsiteX2" fmla="*/ 8636 w 10000"/>
                <a:gd name="connsiteY2" fmla="*/ 4615 h 10000"/>
                <a:gd name="connsiteX3" fmla="*/ 8636 w 10000"/>
                <a:gd name="connsiteY3" fmla="*/ 4615 h 10000"/>
                <a:gd name="connsiteX4" fmla="*/ 6818 w 10000"/>
                <a:gd name="connsiteY4" fmla="*/ 2308 h 10000"/>
                <a:gd name="connsiteX5" fmla="*/ 5227 w 10000"/>
                <a:gd name="connsiteY5" fmla="*/ 0 h 10000"/>
                <a:gd name="connsiteX6" fmla="*/ 3864 w 10000"/>
                <a:gd name="connsiteY6" fmla="*/ 0 h 10000"/>
                <a:gd name="connsiteX7" fmla="*/ 2273 w 10000"/>
                <a:gd name="connsiteY7" fmla="*/ 2692 h 10000"/>
                <a:gd name="connsiteX8" fmla="*/ 1136 w 10000"/>
                <a:gd name="connsiteY8" fmla="*/ 4615 h 10000"/>
                <a:gd name="connsiteX9" fmla="*/ 0 w 10000"/>
                <a:gd name="connsiteY9" fmla="*/ 7308 h 10000"/>
                <a:gd name="connsiteX10" fmla="*/ 0 w 10000"/>
                <a:gd name="connsiteY10" fmla="*/ 7308 h 10000"/>
                <a:gd name="connsiteX11" fmla="*/ 1364 w 10000"/>
                <a:gd name="connsiteY11" fmla="*/ 10000 h 10000"/>
                <a:gd name="connsiteX12" fmla="*/ 8636 w 10000"/>
                <a:gd name="connsiteY12" fmla="*/ 10000 h 10000"/>
                <a:gd name="connsiteX13" fmla="*/ 10000 w 10000"/>
                <a:gd name="connsiteY13" fmla="*/ 7308 h 10000"/>
                <a:gd name="connsiteX0" fmla="*/ 10000 w 10000"/>
                <a:gd name="connsiteY0" fmla="*/ 7308 h 10000"/>
                <a:gd name="connsiteX1" fmla="*/ 10000 w 10000"/>
                <a:gd name="connsiteY1" fmla="*/ 7308 h 10000"/>
                <a:gd name="connsiteX2" fmla="*/ 8636 w 10000"/>
                <a:gd name="connsiteY2" fmla="*/ 4615 h 10000"/>
                <a:gd name="connsiteX3" fmla="*/ 8636 w 10000"/>
                <a:gd name="connsiteY3" fmla="*/ 4615 h 10000"/>
                <a:gd name="connsiteX4" fmla="*/ 6818 w 10000"/>
                <a:gd name="connsiteY4" fmla="*/ 2308 h 10000"/>
                <a:gd name="connsiteX5" fmla="*/ 5227 w 10000"/>
                <a:gd name="connsiteY5" fmla="*/ 0 h 10000"/>
                <a:gd name="connsiteX6" fmla="*/ 3864 w 10000"/>
                <a:gd name="connsiteY6" fmla="*/ 0 h 10000"/>
                <a:gd name="connsiteX7" fmla="*/ 2273 w 10000"/>
                <a:gd name="connsiteY7" fmla="*/ 2692 h 10000"/>
                <a:gd name="connsiteX8" fmla="*/ 1136 w 10000"/>
                <a:gd name="connsiteY8" fmla="*/ 4615 h 10000"/>
                <a:gd name="connsiteX9" fmla="*/ 0 w 10000"/>
                <a:gd name="connsiteY9" fmla="*/ 7308 h 10000"/>
                <a:gd name="connsiteX10" fmla="*/ 0 w 10000"/>
                <a:gd name="connsiteY10" fmla="*/ 7308 h 10000"/>
                <a:gd name="connsiteX11" fmla="*/ 1364 w 10000"/>
                <a:gd name="connsiteY11" fmla="*/ 10000 h 10000"/>
                <a:gd name="connsiteX12" fmla="*/ 7589 w 10000"/>
                <a:gd name="connsiteY12" fmla="*/ 9973 h 10000"/>
                <a:gd name="connsiteX13" fmla="*/ 10000 w 10000"/>
                <a:gd name="connsiteY13" fmla="*/ 7308 h 10000"/>
                <a:gd name="connsiteX0" fmla="*/ 7589 w 10000"/>
                <a:gd name="connsiteY0" fmla="*/ 9973 h 10000"/>
                <a:gd name="connsiteX1" fmla="*/ 10000 w 10000"/>
                <a:gd name="connsiteY1" fmla="*/ 7308 h 10000"/>
                <a:gd name="connsiteX2" fmla="*/ 8636 w 10000"/>
                <a:gd name="connsiteY2" fmla="*/ 4615 h 10000"/>
                <a:gd name="connsiteX3" fmla="*/ 8636 w 10000"/>
                <a:gd name="connsiteY3" fmla="*/ 4615 h 10000"/>
                <a:gd name="connsiteX4" fmla="*/ 6818 w 10000"/>
                <a:gd name="connsiteY4" fmla="*/ 2308 h 10000"/>
                <a:gd name="connsiteX5" fmla="*/ 5227 w 10000"/>
                <a:gd name="connsiteY5" fmla="*/ 0 h 10000"/>
                <a:gd name="connsiteX6" fmla="*/ 3864 w 10000"/>
                <a:gd name="connsiteY6" fmla="*/ 0 h 10000"/>
                <a:gd name="connsiteX7" fmla="*/ 2273 w 10000"/>
                <a:gd name="connsiteY7" fmla="*/ 2692 h 10000"/>
                <a:gd name="connsiteX8" fmla="*/ 1136 w 10000"/>
                <a:gd name="connsiteY8" fmla="*/ 4615 h 10000"/>
                <a:gd name="connsiteX9" fmla="*/ 0 w 10000"/>
                <a:gd name="connsiteY9" fmla="*/ 7308 h 10000"/>
                <a:gd name="connsiteX10" fmla="*/ 0 w 10000"/>
                <a:gd name="connsiteY10" fmla="*/ 7308 h 10000"/>
                <a:gd name="connsiteX11" fmla="*/ 1364 w 10000"/>
                <a:gd name="connsiteY11" fmla="*/ 10000 h 10000"/>
                <a:gd name="connsiteX12" fmla="*/ 7589 w 10000"/>
                <a:gd name="connsiteY12" fmla="*/ 9973 h 10000"/>
                <a:gd name="connsiteX0" fmla="*/ 7589 w 10000"/>
                <a:gd name="connsiteY0" fmla="*/ 9973 h 10000"/>
                <a:gd name="connsiteX1" fmla="*/ 8679 w 10000"/>
                <a:gd name="connsiteY1" fmla="*/ 7254 h 10000"/>
                <a:gd name="connsiteX2" fmla="*/ 8636 w 10000"/>
                <a:gd name="connsiteY2" fmla="*/ 4615 h 10000"/>
                <a:gd name="connsiteX3" fmla="*/ 8636 w 10000"/>
                <a:gd name="connsiteY3" fmla="*/ 4615 h 10000"/>
                <a:gd name="connsiteX4" fmla="*/ 6818 w 10000"/>
                <a:gd name="connsiteY4" fmla="*/ 2308 h 10000"/>
                <a:gd name="connsiteX5" fmla="*/ 5227 w 10000"/>
                <a:gd name="connsiteY5" fmla="*/ 0 h 10000"/>
                <a:gd name="connsiteX6" fmla="*/ 3864 w 10000"/>
                <a:gd name="connsiteY6" fmla="*/ 0 h 10000"/>
                <a:gd name="connsiteX7" fmla="*/ 2273 w 10000"/>
                <a:gd name="connsiteY7" fmla="*/ 2692 h 10000"/>
                <a:gd name="connsiteX8" fmla="*/ 1136 w 10000"/>
                <a:gd name="connsiteY8" fmla="*/ 4615 h 10000"/>
                <a:gd name="connsiteX9" fmla="*/ 0 w 10000"/>
                <a:gd name="connsiteY9" fmla="*/ 7308 h 10000"/>
                <a:gd name="connsiteX10" fmla="*/ 0 w 10000"/>
                <a:gd name="connsiteY10" fmla="*/ 7308 h 10000"/>
                <a:gd name="connsiteX11" fmla="*/ 1364 w 10000"/>
                <a:gd name="connsiteY11" fmla="*/ 10000 h 10000"/>
                <a:gd name="connsiteX12" fmla="*/ 7589 w 10000"/>
                <a:gd name="connsiteY12" fmla="*/ 9973 h 10000"/>
                <a:gd name="connsiteX0" fmla="*/ 7589 w 10000"/>
                <a:gd name="connsiteY0" fmla="*/ 9973 h 10000"/>
                <a:gd name="connsiteX1" fmla="*/ 8679 w 10000"/>
                <a:gd name="connsiteY1" fmla="*/ 7254 h 10000"/>
                <a:gd name="connsiteX2" fmla="*/ 8636 w 10000"/>
                <a:gd name="connsiteY2" fmla="*/ 4615 h 10000"/>
                <a:gd name="connsiteX3" fmla="*/ 6818 w 10000"/>
                <a:gd name="connsiteY3" fmla="*/ 2308 h 10000"/>
                <a:gd name="connsiteX4" fmla="*/ 5227 w 10000"/>
                <a:gd name="connsiteY4" fmla="*/ 0 h 10000"/>
                <a:gd name="connsiteX5" fmla="*/ 3864 w 10000"/>
                <a:gd name="connsiteY5" fmla="*/ 0 h 10000"/>
                <a:gd name="connsiteX6" fmla="*/ 2273 w 10000"/>
                <a:gd name="connsiteY6" fmla="*/ 2692 h 10000"/>
                <a:gd name="connsiteX7" fmla="*/ 1136 w 10000"/>
                <a:gd name="connsiteY7" fmla="*/ 4615 h 10000"/>
                <a:gd name="connsiteX8" fmla="*/ 0 w 10000"/>
                <a:gd name="connsiteY8" fmla="*/ 7308 h 10000"/>
                <a:gd name="connsiteX9" fmla="*/ 0 w 10000"/>
                <a:gd name="connsiteY9" fmla="*/ 7308 h 10000"/>
                <a:gd name="connsiteX10" fmla="*/ 1364 w 10000"/>
                <a:gd name="connsiteY10" fmla="*/ 10000 h 10000"/>
                <a:gd name="connsiteX11" fmla="*/ 7589 w 10000"/>
                <a:gd name="connsiteY11" fmla="*/ 9973 h 10000"/>
                <a:gd name="connsiteX0" fmla="*/ 7589 w 9162"/>
                <a:gd name="connsiteY0" fmla="*/ 9973 h 10000"/>
                <a:gd name="connsiteX1" fmla="*/ 8679 w 9162"/>
                <a:gd name="connsiteY1" fmla="*/ 7254 h 10000"/>
                <a:gd name="connsiteX2" fmla="*/ 7798 w 9162"/>
                <a:gd name="connsiteY2" fmla="*/ 4479 h 10000"/>
                <a:gd name="connsiteX3" fmla="*/ 6818 w 9162"/>
                <a:gd name="connsiteY3" fmla="*/ 2308 h 10000"/>
                <a:gd name="connsiteX4" fmla="*/ 5227 w 9162"/>
                <a:gd name="connsiteY4" fmla="*/ 0 h 10000"/>
                <a:gd name="connsiteX5" fmla="*/ 3864 w 9162"/>
                <a:gd name="connsiteY5" fmla="*/ 0 h 10000"/>
                <a:gd name="connsiteX6" fmla="*/ 2273 w 9162"/>
                <a:gd name="connsiteY6" fmla="*/ 2692 h 10000"/>
                <a:gd name="connsiteX7" fmla="*/ 1136 w 9162"/>
                <a:gd name="connsiteY7" fmla="*/ 4615 h 10000"/>
                <a:gd name="connsiteX8" fmla="*/ 0 w 9162"/>
                <a:gd name="connsiteY8" fmla="*/ 7308 h 10000"/>
                <a:gd name="connsiteX9" fmla="*/ 0 w 9162"/>
                <a:gd name="connsiteY9" fmla="*/ 7308 h 10000"/>
                <a:gd name="connsiteX10" fmla="*/ 1364 w 9162"/>
                <a:gd name="connsiteY10" fmla="*/ 10000 h 10000"/>
                <a:gd name="connsiteX11" fmla="*/ 7589 w 9162"/>
                <a:gd name="connsiteY11" fmla="*/ 9973 h 10000"/>
                <a:gd name="connsiteX0" fmla="*/ 8283 w 9854"/>
                <a:gd name="connsiteY0" fmla="*/ 9973 h 10000"/>
                <a:gd name="connsiteX1" fmla="*/ 9473 w 9854"/>
                <a:gd name="connsiteY1" fmla="*/ 7254 h 10000"/>
                <a:gd name="connsiteX2" fmla="*/ 8230 w 9854"/>
                <a:gd name="connsiteY2" fmla="*/ 4533 h 10000"/>
                <a:gd name="connsiteX3" fmla="*/ 7442 w 9854"/>
                <a:gd name="connsiteY3" fmla="*/ 2308 h 10000"/>
                <a:gd name="connsiteX4" fmla="*/ 5705 w 9854"/>
                <a:gd name="connsiteY4" fmla="*/ 0 h 10000"/>
                <a:gd name="connsiteX5" fmla="*/ 4217 w 9854"/>
                <a:gd name="connsiteY5" fmla="*/ 0 h 10000"/>
                <a:gd name="connsiteX6" fmla="*/ 2481 w 9854"/>
                <a:gd name="connsiteY6" fmla="*/ 2692 h 10000"/>
                <a:gd name="connsiteX7" fmla="*/ 1240 w 9854"/>
                <a:gd name="connsiteY7" fmla="*/ 4615 h 10000"/>
                <a:gd name="connsiteX8" fmla="*/ 0 w 9854"/>
                <a:gd name="connsiteY8" fmla="*/ 7308 h 10000"/>
                <a:gd name="connsiteX9" fmla="*/ 0 w 9854"/>
                <a:gd name="connsiteY9" fmla="*/ 7308 h 10000"/>
                <a:gd name="connsiteX10" fmla="*/ 1489 w 9854"/>
                <a:gd name="connsiteY10" fmla="*/ 10000 h 10000"/>
                <a:gd name="connsiteX11" fmla="*/ 8283 w 9854"/>
                <a:gd name="connsiteY11" fmla="*/ 9973 h 10000"/>
                <a:gd name="connsiteX0" fmla="*/ 8406 w 10000"/>
                <a:gd name="connsiteY0" fmla="*/ 9973 h 10000"/>
                <a:gd name="connsiteX1" fmla="*/ 9613 w 10000"/>
                <a:gd name="connsiteY1" fmla="*/ 7254 h 10000"/>
                <a:gd name="connsiteX2" fmla="*/ 8352 w 10000"/>
                <a:gd name="connsiteY2" fmla="*/ 4533 h 10000"/>
                <a:gd name="connsiteX3" fmla="*/ 7552 w 10000"/>
                <a:gd name="connsiteY3" fmla="*/ 2308 h 10000"/>
                <a:gd name="connsiteX4" fmla="*/ 5790 w 10000"/>
                <a:gd name="connsiteY4" fmla="*/ 0 h 10000"/>
                <a:gd name="connsiteX5" fmla="*/ 4279 w 10000"/>
                <a:gd name="connsiteY5" fmla="*/ 0 h 10000"/>
                <a:gd name="connsiteX6" fmla="*/ 2518 w 10000"/>
                <a:gd name="connsiteY6" fmla="*/ 2692 h 10000"/>
                <a:gd name="connsiteX7" fmla="*/ 1258 w 10000"/>
                <a:gd name="connsiteY7" fmla="*/ 4615 h 10000"/>
                <a:gd name="connsiteX8" fmla="*/ 0 w 10000"/>
                <a:gd name="connsiteY8" fmla="*/ 7308 h 10000"/>
                <a:gd name="connsiteX9" fmla="*/ 0 w 10000"/>
                <a:gd name="connsiteY9" fmla="*/ 7308 h 10000"/>
                <a:gd name="connsiteX10" fmla="*/ 1511 w 10000"/>
                <a:gd name="connsiteY10" fmla="*/ 10000 h 10000"/>
                <a:gd name="connsiteX11" fmla="*/ 8406 w 10000"/>
                <a:gd name="connsiteY11" fmla="*/ 9973 h 10000"/>
                <a:gd name="connsiteX0" fmla="*/ 8103 w 9863"/>
                <a:gd name="connsiteY0" fmla="*/ 10000 h 10000"/>
                <a:gd name="connsiteX1" fmla="*/ 9613 w 9863"/>
                <a:gd name="connsiteY1" fmla="*/ 7254 h 10000"/>
                <a:gd name="connsiteX2" fmla="*/ 8352 w 9863"/>
                <a:gd name="connsiteY2" fmla="*/ 4533 h 10000"/>
                <a:gd name="connsiteX3" fmla="*/ 7552 w 9863"/>
                <a:gd name="connsiteY3" fmla="*/ 2308 h 10000"/>
                <a:gd name="connsiteX4" fmla="*/ 5790 w 9863"/>
                <a:gd name="connsiteY4" fmla="*/ 0 h 10000"/>
                <a:gd name="connsiteX5" fmla="*/ 4279 w 9863"/>
                <a:gd name="connsiteY5" fmla="*/ 0 h 10000"/>
                <a:gd name="connsiteX6" fmla="*/ 2518 w 9863"/>
                <a:gd name="connsiteY6" fmla="*/ 2692 h 10000"/>
                <a:gd name="connsiteX7" fmla="*/ 1258 w 9863"/>
                <a:gd name="connsiteY7" fmla="*/ 4615 h 10000"/>
                <a:gd name="connsiteX8" fmla="*/ 0 w 9863"/>
                <a:gd name="connsiteY8" fmla="*/ 7308 h 10000"/>
                <a:gd name="connsiteX9" fmla="*/ 0 w 9863"/>
                <a:gd name="connsiteY9" fmla="*/ 7308 h 10000"/>
                <a:gd name="connsiteX10" fmla="*/ 1511 w 9863"/>
                <a:gd name="connsiteY10" fmla="*/ 10000 h 10000"/>
                <a:gd name="connsiteX11" fmla="*/ 8103 w 9863"/>
                <a:gd name="connsiteY11" fmla="*/ 10000 h 10000"/>
                <a:gd name="connsiteX0" fmla="*/ 8216 w 10000"/>
                <a:gd name="connsiteY0" fmla="*/ 10000 h 10000"/>
                <a:gd name="connsiteX1" fmla="*/ 9747 w 10000"/>
                <a:gd name="connsiteY1" fmla="*/ 7254 h 10000"/>
                <a:gd name="connsiteX2" fmla="*/ 8468 w 10000"/>
                <a:gd name="connsiteY2" fmla="*/ 4533 h 10000"/>
                <a:gd name="connsiteX3" fmla="*/ 7657 w 10000"/>
                <a:gd name="connsiteY3" fmla="*/ 2308 h 10000"/>
                <a:gd name="connsiteX4" fmla="*/ 5870 w 10000"/>
                <a:gd name="connsiteY4" fmla="*/ 0 h 10000"/>
                <a:gd name="connsiteX5" fmla="*/ 4338 w 10000"/>
                <a:gd name="connsiteY5" fmla="*/ 0 h 10000"/>
                <a:gd name="connsiteX6" fmla="*/ 2553 w 10000"/>
                <a:gd name="connsiteY6" fmla="*/ 2692 h 10000"/>
                <a:gd name="connsiteX7" fmla="*/ 1275 w 10000"/>
                <a:gd name="connsiteY7" fmla="*/ 4615 h 10000"/>
                <a:gd name="connsiteX8" fmla="*/ 0 w 10000"/>
                <a:gd name="connsiteY8" fmla="*/ 7308 h 10000"/>
                <a:gd name="connsiteX9" fmla="*/ 0 w 10000"/>
                <a:gd name="connsiteY9" fmla="*/ 7308 h 10000"/>
                <a:gd name="connsiteX10" fmla="*/ 1532 w 10000"/>
                <a:gd name="connsiteY10" fmla="*/ 10000 h 10000"/>
                <a:gd name="connsiteX11" fmla="*/ 8216 w 10000"/>
                <a:gd name="connsiteY11" fmla="*/ 10000 h 10000"/>
                <a:gd name="connsiteX0" fmla="*/ 8216 w 9747"/>
                <a:gd name="connsiteY0" fmla="*/ 10000 h 10000"/>
                <a:gd name="connsiteX1" fmla="*/ 9747 w 9747"/>
                <a:gd name="connsiteY1" fmla="*/ 7254 h 10000"/>
                <a:gd name="connsiteX2" fmla="*/ 8468 w 9747"/>
                <a:gd name="connsiteY2" fmla="*/ 4533 h 10000"/>
                <a:gd name="connsiteX3" fmla="*/ 7657 w 9747"/>
                <a:gd name="connsiteY3" fmla="*/ 2308 h 10000"/>
                <a:gd name="connsiteX4" fmla="*/ 5870 w 9747"/>
                <a:gd name="connsiteY4" fmla="*/ 0 h 10000"/>
                <a:gd name="connsiteX5" fmla="*/ 4338 w 9747"/>
                <a:gd name="connsiteY5" fmla="*/ 0 h 10000"/>
                <a:gd name="connsiteX6" fmla="*/ 2553 w 9747"/>
                <a:gd name="connsiteY6" fmla="*/ 2692 h 10000"/>
                <a:gd name="connsiteX7" fmla="*/ 1275 w 9747"/>
                <a:gd name="connsiteY7" fmla="*/ 4615 h 10000"/>
                <a:gd name="connsiteX8" fmla="*/ 0 w 9747"/>
                <a:gd name="connsiteY8" fmla="*/ 7308 h 10000"/>
                <a:gd name="connsiteX9" fmla="*/ 0 w 9747"/>
                <a:gd name="connsiteY9" fmla="*/ 7308 h 10000"/>
                <a:gd name="connsiteX10" fmla="*/ 1532 w 9747"/>
                <a:gd name="connsiteY10" fmla="*/ 10000 h 10000"/>
                <a:gd name="connsiteX11" fmla="*/ 8216 w 9747"/>
                <a:gd name="connsiteY11" fmla="*/ 10000 h 10000"/>
                <a:gd name="connsiteX0" fmla="*/ 8429 w 10000"/>
                <a:gd name="connsiteY0" fmla="*/ 10000 h 10000"/>
                <a:gd name="connsiteX1" fmla="*/ 10000 w 10000"/>
                <a:gd name="connsiteY1" fmla="*/ 7254 h 10000"/>
                <a:gd name="connsiteX2" fmla="*/ 8688 w 10000"/>
                <a:gd name="connsiteY2" fmla="*/ 4533 h 10000"/>
                <a:gd name="connsiteX3" fmla="*/ 7856 w 10000"/>
                <a:gd name="connsiteY3" fmla="*/ 2308 h 10000"/>
                <a:gd name="connsiteX4" fmla="*/ 6022 w 10000"/>
                <a:gd name="connsiteY4" fmla="*/ 0 h 10000"/>
                <a:gd name="connsiteX5" fmla="*/ 4451 w 10000"/>
                <a:gd name="connsiteY5" fmla="*/ 0 h 10000"/>
                <a:gd name="connsiteX6" fmla="*/ 2619 w 10000"/>
                <a:gd name="connsiteY6" fmla="*/ 2692 h 10000"/>
                <a:gd name="connsiteX7" fmla="*/ 1308 w 10000"/>
                <a:gd name="connsiteY7" fmla="*/ 4615 h 10000"/>
                <a:gd name="connsiteX8" fmla="*/ 0 w 10000"/>
                <a:gd name="connsiteY8" fmla="*/ 7308 h 10000"/>
                <a:gd name="connsiteX9" fmla="*/ 0 w 10000"/>
                <a:gd name="connsiteY9" fmla="*/ 7308 h 10000"/>
                <a:gd name="connsiteX10" fmla="*/ 1572 w 10000"/>
                <a:gd name="connsiteY10" fmla="*/ 10000 h 10000"/>
                <a:gd name="connsiteX11" fmla="*/ 8429 w 10000"/>
                <a:gd name="connsiteY11" fmla="*/ 10000 h 10000"/>
                <a:gd name="connsiteX0" fmla="*/ 8429 w 10000"/>
                <a:gd name="connsiteY0" fmla="*/ 10000 h 10000"/>
                <a:gd name="connsiteX1" fmla="*/ 10000 w 10000"/>
                <a:gd name="connsiteY1" fmla="*/ 7254 h 10000"/>
                <a:gd name="connsiteX2" fmla="*/ 8688 w 10000"/>
                <a:gd name="connsiteY2" fmla="*/ 4533 h 10000"/>
                <a:gd name="connsiteX3" fmla="*/ 7856 w 10000"/>
                <a:gd name="connsiteY3" fmla="*/ 2308 h 10000"/>
                <a:gd name="connsiteX4" fmla="*/ 6022 w 10000"/>
                <a:gd name="connsiteY4" fmla="*/ 0 h 10000"/>
                <a:gd name="connsiteX5" fmla="*/ 4451 w 10000"/>
                <a:gd name="connsiteY5" fmla="*/ 0 h 10000"/>
                <a:gd name="connsiteX6" fmla="*/ 2619 w 10000"/>
                <a:gd name="connsiteY6" fmla="*/ 2692 h 10000"/>
                <a:gd name="connsiteX7" fmla="*/ 1308 w 10000"/>
                <a:gd name="connsiteY7" fmla="*/ 4615 h 10000"/>
                <a:gd name="connsiteX8" fmla="*/ 0 w 10000"/>
                <a:gd name="connsiteY8" fmla="*/ 7308 h 10000"/>
                <a:gd name="connsiteX9" fmla="*/ 0 w 10000"/>
                <a:gd name="connsiteY9" fmla="*/ 7308 h 10000"/>
                <a:gd name="connsiteX10" fmla="*/ 1572 w 10000"/>
                <a:gd name="connsiteY10" fmla="*/ 10000 h 10000"/>
                <a:gd name="connsiteX11" fmla="*/ 8429 w 10000"/>
                <a:gd name="connsiteY11" fmla="*/ 10000 h 10000"/>
                <a:gd name="connsiteX0" fmla="*/ 8429 w 10000"/>
                <a:gd name="connsiteY0" fmla="*/ 10000 h 10000"/>
                <a:gd name="connsiteX1" fmla="*/ 10000 w 10000"/>
                <a:gd name="connsiteY1" fmla="*/ 7254 h 10000"/>
                <a:gd name="connsiteX2" fmla="*/ 8688 w 10000"/>
                <a:gd name="connsiteY2" fmla="*/ 4533 h 10000"/>
                <a:gd name="connsiteX3" fmla="*/ 7856 w 10000"/>
                <a:gd name="connsiteY3" fmla="*/ 2308 h 10000"/>
                <a:gd name="connsiteX4" fmla="*/ 6022 w 10000"/>
                <a:gd name="connsiteY4" fmla="*/ 0 h 10000"/>
                <a:gd name="connsiteX5" fmla="*/ 4451 w 10000"/>
                <a:gd name="connsiteY5" fmla="*/ 0 h 10000"/>
                <a:gd name="connsiteX6" fmla="*/ 2619 w 10000"/>
                <a:gd name="connsiteY6" fmla="*/ 2692 h 10000"/>
                <a:gd name="connsiteX7" fmla="*/ 1308 w 10000"/>
                <a:gd name="connsiteY7" fmla="*/ 4615 h 10000"/>
                <a:gd name="connsiteX8" fmla="*/ 0 w 10000"/>
                <a:gd name="connsiteY8" fmla="*/ 7308 h 10000"/>
                <a:gd name="connsiteX9" fmla="*/ 0 w 10000"/>
                <a:gd name="connsiteY9" fmla="*/ 7308 h 10000"/>
                <a:gd name="connsiteX10" fmla="*/ 1572 w 10000"/>
                <a:gd name="connsiteY10" fmla="*/ 10000 h 10000"/>
                <a:gd name="connsiteX11" fmla="*/ 8429 w 10000"/>
                <a:gd name="connsiteY11" fmla="*/ 10000 h 10000"/>
                <a:gd name="connsiteX0" fmla="*/ 8429 w 10000"/>
                <a:gd name="connsiteY0" fmla="*/ 10000 h 10000"/>
                <a:gd name="connsiteX1" fmla="*/ 10000 w 10000"/>
                <a:gd name="connsiteY1" fmla="*/ 7254 h 10000"/>
                <a:gd name="connsiteX2" fmla="*/ 8688 w 10000"/>
                <a:gd name="connsiteY2" fmla="*/ 4533 h 10000"/>
                <a:gd name="connsiteX3" fmla="*/ 7540 w 10000"/>
                <a:gd name="connsiteY3" fmla="*/ 2362 h 10000"/>
                <a:gd name="connsiteX4" fmla="*/ 6022 w 10000"/>
                <a:gd name="connsiteY4" fmla="*/ 0 h 10000"/>
                <a:gd name="connsiteX5" fmla="*/ 4451 w 10000"/>
                <a:gd name="connsiteY5" fmla="*/ 0 h 10000"/>
                <a:gd name="connsiteX6" fmla="*/ 2619 w 10000"/>
                <a:gd name="connsiteY6" fmla="*/ 2692 h 10000"/>
                <a:gd name="connsiteX7" fmla="*/ 1308 w 10000"/>
                <a:gd name="connsiteY7" fmla="*/ 4615 h 10000"/>
                <a:gd name="connsiteX8" fmla="*/ 0 w 10000"/>
                <a:gd name="connsiteY8" fmla="*/ 7308 h 10000"/>
                <a:gd name="connsiteX9" fmla="*/ 0 w 10000"/>
                <a:gd name="connsiteY9" fmla="*/ 7308 h 10000"/>
                <a:gd name="connsiteX10" fmla="*/ 1572 w 10000"/>
                <a:gd name="connsiteY10" fmla="*/ 10000 h 10000"/>
                <a:gd name="connsiteX11" fmla="*/ 8429 w 10000"/>
                <a:gd name="connsiteY11" fmla="*/ 10000 h 10000"/>
                <a:gd name="connsiteX0" fmla="*/ 8429 w 10000"/>
                <a:gd name="connsiteY0" fmla="*/ 10000 h 10000"/>
                <a:gd name="connsiteX1" fmla="*/ 10000 w 10000"/>
                <a:gd name="connsiteY1" fmla="*/ 7254 h 10000"/>
                <a:gd name="connsiteX2" fmla="*/ 8688 w 10000"/>
                <a:gd name="connsiteY2" fmla="*/ 4533 h 10000"/>
                <a:gd name="connsiteX3" fmla="*/ 7540 w 10000"/>
                <a:gd name="connsiteY3" fmla="*/ 2362 h 10000"/>
                <a:gd name="connsiteX4" fmla="*/ 6003 w 10000"/>
                <a:gd name="connsiteY4" fmla="*/ 82 h 10000"/>
                <a:gd name="connsiteX5" fmla="*/ 4451 w 10000"/>
                <a:gd name="connsiteY5" fmla="*/ 0 h 10000"/>
                <a:gd name="connsiteX6" fmla="*/ 2619 w 10000"/>
                <a:gd name="connsiteY6" fmla="*/ 2692 h 10000"/>
                <a:gd name="connsiteX7" fmla="*/ 1308 w 10000"/>
                <a:gd name="connsiteY7" fmla="*/ 4615 h 10000"/>
                <a:gd name="connsiteX8" fmla="*/ 0 w 10000"/>
                <a:gd name="connsiteY8" fmla="*/ 7308 h 10000"/>
                <a:gd name="connsiteX9" fmla="*/ 0 w 10000"/>
                <a:gd name="connsiteY9" fmla="*/ 7308 h 10000"/>
                <a:gd name="connsiteX10" fmla="*/ 1572 w 10000"/>
                <a:gd name="connsiteY10" fmla="*/ 10000 h 10000"/>
                <a:gd name="connsiteX11" fmla="*/ 8429 w 10000"/>
                <a:gd name="connsiteY11" fmla="*/ 10000 h 10000"/>
                <a:gd name="connsiteX0" fmla="*/ 8429 w 10000"/>
                <a:gd name="connsiteY0" fmla="*/ 10000 h 10000"/>
                <a:gd name="connsiteX1" fmla="*/ 10000 w 10000"/>
                <a:gd name="connsiteY1" fmla="*/ 7254 h 10000"/>
                <a:gd name="connsiteX2" fmla="*/ 8688 w 10000"/>
                <a:gd name="connsiteY2" fmla="*/ 4533 h 10000"/>
                <a:gd name="connsiteX3" fmla="*/ 7540 w 10000"/>
                <a:gd name="connsiteY3" fmla="*/ 2362 h 10000"/>
                <a:gd name="connsiteX4" fmla="*/ 6003 w 10000"/>
                <a:gd name="connsiteY4" fmla="*/ 82 h 10000"/>
                <a:gd name="connsiteX5" fmla="*/ 4451 w 10000"/>
                <a:gd name="connsiteY5" fmla="*/ 0 h 10000"/>
                <a:gd name="connsiteX6" fmla="*/ 2619 w 10000"/>
                <a:gd name="connsiteY6" fmla="*/ 2692 h 10000"/>
                <a:gd name="connsiteX7" fmla="*/ 1308 w 10000"/>
                <a:gd name="connsiteY7" fmla="*/ 4615 h 10000"/>
                <a:gd name="connsiteX8" fmla="*/ 0 w 10000"/>
                <a:gd name="connsiteY8" fmla="*/ 7308 h 10000"/>
                <a:gd name="connsiteX9" fmla="*/ 0 w 10000"/>
                <a:gd name="connsiteY9" fmla="*/ 7308 h 10000"/>
                <a:gd name="connsiteX10" fmla="*/ 1572 w 10000"/>
                <a:gd name="connsiteY10" fmla="*/ 10000 h 10000"/>
                <a:gd name="connsiteX11" fmla="*/ 8429 w 10000"/>
                <a:gd name="connsiteY11" fmla="*/ 10000 h 10000"/>
                <a:gd name="connsiteX0" fmla="*/ 8429 w 10000"/>
                <a:gd name="connsiteY0" fmla="*/ 10000 h 10000"/>
                <a:gd name="connsiteX1" fmla="*/ 10000 w 10000"/>
                <a:gd name="connsiteY1" fmla="*/ 7254 h 10000"/>
                <a:gd name="connsiteX2" fmla="*/ 8688 w 10000"/>
                <a:gd name="connsiteY2" fmla="*/ 4533 h 10000"/>
                <a:gd name="connsiteX3" fmla="*/ 7540 w 10000"/>
                <a:gd name="connsiteY3" fmla="*/ 2362 h 10000"/>
                <a:gd name="connsiteX4" fmla="*/ 6003 w 10000"/>
                <a:gd name="connsiteY4" fmla="*/ 82 h 10000"/>
                <a:gd name="connsiteX5" fmla="*/ 4451 w 10000"/>
                <a:gd name="connsiteY5" fmla="*/ 0 h 10000"/>
                <a:gd name="connsiteX6" fmla="*/ 2619 w 10000"/>
                <a:gd name="connsiteY6" fmla="*/ 2692 h 10000"/>
                <a:gd name="connsiteX7" fmla="*/ 1308 w 10000"/>
                <a:gd name="connsiteY7" fmla="*/ 4615 h 10000"/>
                <a:gd name="connsiteX8" fmla="*/ 0 w 10000"/>
                <a:gd name="connsiteY8" fmla="*/ 7308 h 10000"/>
                <a:gd name="connsiteX9" fmla="*/ 0 w 10000"/>
                <a:gd name="connsiteY9" fmla="*/ 7308 h 10000"/>
                <a:gd name="connsiteX10" fmla="*/ 1572 w 10000"/>
                <a:gd name="connsiteY10" fmla="*/ 10000 h 10000"/>
                <a:gd name="connsiteX11" fmla="*/ 8429 w 10000"/>
                <a:gd name="connsiteY11" fmla="*/ 10000 h 10000"/>
                <a:gd name="connsiteX0" fmla="*/ 8429 w 10000"/>
                <a:gd name="connsiteY0" fmla="*/ 10000 h 10000"/>
                <a:gd name="connsiteX1" fmla="*/ 10000 w 10000"/>
                <a:gd name="connsiteY1" fmla="*/ 7254 h 10000"/>
                <a:gd name="connsiteX2" fmla="*/ 8688 w 10000"/>
                <a:gd name="connsiteY2" fmla="*/ 4533 h 10000"/>
                <a:gd name="connsiteX3" fmla="*/ 7540 w 10000"/>
                <a:gd name="connsiteY3" fmla="*/ 2362 h 10000"/>
                <a:gd name="connsiteX4" fmla="*/ 6003 w 10000"/>
                <a:gd name="connsiteY4" fmla="*/ 82 h 10000"/>
                <a:gd name="connsiteX5" fmla="*/ 4451 w 10000"/>
                <a:gd name="connsiteY5" fmla="*/ 0 h 10000"/>
                <a:gd name="connsiteX6" fmla="*/ 2619 w 10000"/>
                <a:gd name="connsiteY6" fmla="*/ 2692 h 10000"/>
                <a:gd name="connsiteX7" fmla="*/ 1308 w 10000"/>
                <a:gd name="connsiteY7" fmla="*/ 4615 h 10000"/>
                <a:gd name="connsiteX8" fmla="*/ 0 w 10000"/>
                <a:gd name="connsiteY8" fmla="*/ 7308 h 10000"/>
                <a:gd name="connsiteX9" fmla="*/ 0 w 10000"/>
                <a:gd name="connsiteY9" fmla="*/ 7308 h 10000"/>
                <a:gd name="connsiteX10" fmla="*/ 1572 w 10000"/>
                <a:gd name="connsiteY10" fmla="*/ 10000 h 10000"/>
                <a:gd name="connsiteX11" fmla="*/ 8429 w 10000"/>
                <a:gd name="connsiteY11"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000" h="10000">
                  <a:moveTo>
                    <a:pt x="8429" y="10000"/>
                  </a:moveTo>
                  <a:cubicBezTo>
                    <a:pt x="9623" y="9932"/>
                    <a:pt x="9985" y="8392"/>
                    <a:pt x="10000" y="7254"/>
                  </a:cubicBezTo>
                  <a:cubicBezTo>
                    <a:pt x="10000" y="7254"/>
                    <a:pt x="9888" y="4533"/>
                    <a:pt x="8688" y="4533"/>
                  </a:cubicBezTo>
                  <a:cubicBezTo>
                    <a:pt x="8652" y="3301"/>
                    <a:pt x="8096" y="2397"/>
                    <a:pt x="7540" y="2362"/>
                  </a:cubicBezTo>
                  <a:cubicBezTo>
                    <a:pt x="7278" y="1592"/>
                    <a:pt x="7184" y="55"/>
                    <a:pt x="6003" y="82"/>
                  </a:cubicBezTo>
                  <a:lnTo>
                    <a:pt x="4451" y="0"/>
                  </a:lnTo>
                  <a:cubicBezTo>
                    <a:pt x="4451" y="0"/>
                    <a:pt x="2880" y="0"/>
                    <a:pt x="2619" y="2692"/>
                  </a:cubicBezTo>
                  <a:cubicBezTo>
                    <a:pt x="2356" y="2692"/>
                    <a:pt x="1308" y="2692"/>
                    <a:pt x="1308" y="4615"/>
                  </a:cubicBezTo>
                  <a:cubicBezTo>
                    <a:pt x="785" y="4615"/>
                    <a:pt x="0" y="5000"/>
                    <a:pt x="0" y="7308"/>
                  </a:cubicBezTo>
                  <a:lnTo>
                    <a:pt x="0" y="7308"/>
                  </a:lnTo>
                  <a:cubicBezTo>
                    <a:pt x="0" y="7308"/>
                    <a:pt x="0" y="10000"/>
                    <a:pt x="1572" y="10000"/>
                  </a:cubicBezTo>
                  <a:lnTo>
                    <a:pt x="8429" y="10000"/>
                  </a:lnTo>
                  <a:close/>
                </a:path>
              </a:pathLst>
            </a:custGeom>
            <a:solidFill>
              <a:schemeClr val="bg1"/>
            </a:solidFill>
            <a:ln w="38100">
              <a:solidFill>
                <a:srgbClr val="F3AE4A"/>
              </a:solidFill>
              <a:round/>
              <a:headEnd/>
              <a:tailEnd/>
            </a:ln>
          </p:spPr>
          <p:txBody>
            <a:bodyPr vert="horz" wrap="square" lIns="91440" tIns="45720" rIns="91440" bIns="45720" numCol="1" anchor="t" anchorCtr="0" compatLnSpc="1">
              <a:prstTxWarp prst="textNoShape">
                <a:avLst/>
              </a:prstTxWarp>
            </a:bodyPr>
            <a:lstStyle/>
            <a:p>
              <a:pPr algn="ctr"/>
              <a:endParaRPr lang="en-US">
                <a:latin typeface="+mn-lt"/>
              </a:endParaRPr>
            </a:p>
          </p:txBody>
        </p:sp>
        <p:sp>
          <p:nvSpPr>
            <p:cNvPr id="93" name="Rectangle 39"/>
            <p:cNvSpPr>
              <a:spLocks noChangeArrowheads="1"/>
            </p:cNvSpPr>
            <p:nvPr/>
          </p:nvSpPr>
          <p:spPr bwMode="auto">
            <a:xfrm>
              <a:off x="578588" y="4782831"/>
              <a:ext cx="785812" cy="320675"/>
            </a:xfrm>
            <a:prstGeom prst="rect">
              <a:avLst/>
            </a:prstGeom>
            <a:noFill/>
            <a:ln w="12700">
              <a:noFill/>
              <a:miter lim="800000"/>
              <a:headEnd/>
              <a:tailEnd/>
            </a:ln>
            <a:effectLst/>
          </p:spPr>
          <p:txBody>
            <a:bodyPr lIns="99515" tIns="48884" rIns="99515" bIns="48884"/>
            <a:lstStyle/>
            <a:p>
              <a:pPr marL="377825" indent="-377825" algn="ctr" defTabSz="1006475">
                <a:spcBef>
                  <a:spcPct val="20000"/>
                </a:spcBef>
              </a:pPr>
              <a:r>
                <a:rPr lang="en-US" sz="1300" b="1" dirty="0">
                  <a:latin typeface="+mn-lt"/>
                  <a:cs typeface="Arial" charset="0"/>
                </a:rPr>
                <a:t>PSTN</a:t>
              </a:r>
            </a:p>
          </p:txBody>
        </p:sp>
      </p:grpSp>
      <p:sp>
        <p:nvSpPr>
          <p:cNvPr id="98" name="Text Box 44"/>
          <p:cNvSpPr txBox="1">
            <a:spLocks noChangeArrowheads="1"/>
          </p:cNvSpPr>
          <p:nvPr/>
        </p:nvSpPr>
        <p:spPr bwMode="auto">
          <a:xfrm>
            <a:off x="7866664" y="3851730"/>
            <a:ext cx="593768" cy="301597"/>
          </a:xfrm>
          <a:prstGeom prst="rect">
            <a:avLst/>
          </a:prstGeom>
          <a:noFill/>
          <a:ln w="9525">
            <a:noFill/>
            <a:miter lim="800000"/>
            <a:headEnd/>
            <a:tailEnd/>
          </a:ln>
          <a:effectLst/>
        </p:spPr>
        <p:txBody>
          <a:bodyPr wrap="none" lIns="100560" tIns="50280" rIns="100560" bIns="50280">
            <a:spAutoFit/>
          </a:bodyPr>
          <a:lstStyle/>
          <a:p>
            <a:pPr algn="ctr" defTabSz="1006475"/>
            <a:r>
              <a:rPr lang="en-US" sz="1300" b="1" dirty="0">
                <a:latin typeface="+mn-lt"/>
                <a:cs typeface="Arial" charset="0"/>
              </a:rPr>
              <a:t>Site B</a:t>
            </a:r>
          </a:p>
        </p:txBody>
      </p:sp>
      <p:sp>
        <p:nvSpPr>
          <p:cNvPr id="99" name="Line 45"/>
          <p:cNvSpPr>
            <a:spLocks noChangeShapeType="1"/>
          </p:cNvSpPr>
          <p:nvPr/>
        </p:nvSpPr>
        <p:spPr bwMode="auto">
          <a:xfrm>
            <a:off x="8073669" y="4475618"/>
            <a:ext cx="720725" cy="0"/>
          </a:xfrm>
          <a:prstGeom prst="line">
            <a:avLst/>
          </a:prstGeom>
          <a:ln w="19050">
            <a:solidFill>
              <a:srgbClr val="4D4948"/>
            </a:solidFill>
          </a:ln>
        </p:spPr>
        <p:style>
          <a:lnRef idx="1">
            <a:schemeClr val="accent1"/>
          </a:lnRef>
          <a:fillRef idx="0">
            <a:schemeClr val="accent1"/>
          </a:fillRef>
          <a:effectRef idx="0">
            <a:schemeClr val="accent1"/>
          </a:effectRef>
          <a:fontRef idx="minor">
            <a:schemeClr val="tx1"/>
          </a:fontRef>
        </p:style>
        <p:txBody>
          <a:bodyPr/>
          <a:lstStyle/>
          <a:p>
            <a:pPr algn="ctr"/>
            <a:endParaRPr lang="en-US">
              <a:latin typeface="+mn-lt"/>
              <a:cs typeface="+mn-cs"/>
            </a:endParaRPr>
          </a:p>
        </p:txBody>
      </p:sp>
      <p:sp>
        <p:nvSpPr>
          <p:cNvPr id="100" name="Line 46"/>
          <p:cNvSpPr>
            <a:spLocks noChangeShapeType="1"/>
          </p:cNvSpPr>
          <p:nvPr/>
        </p:nvSpPr>
        <p:spPr bwMode="auto">
          <a:xfrm>
            <a:off x="8073669" y="4535943"/>
            <a:ext cx="720725" cy="0"/>
          </a:xfrm>
          <a:prstGeom prst="line">
            <a:avLst/>
          </a:prstGeom>
          <a:ln w="19050">
            <a:solidFill>
              <a:srgbClr val="4D4948"/>
            </a:solidFill>
          </a:ln>
        </p:spPr>
        <p:style>
          <a:lnRef idx="1">
            <a:schemeClr val="accent1"/>
          </a:lnRef>
          <a:fillRef idx="0">
            <a:schemeClr val="accent1"/>
          </a:fillRef>
          <a:effectRef idx="0">
            <a:schemeClr val="accent1"/>
          </a:effectRef>
          <a:fontRef idx="minor">
            <a:schemeClr val="tx1"/>
          </a:fontRef>
        </p:style>
        <p:txBody>
          <a:bodyPr wrap="none" anchor="ctr"/>
          <a:lstStyle/>
          <a:p>
            <a:pPr algn="ctr"/>
            <a:endParaRPr lang="en-US">
              <a:latin typeface="+mn-lt"/>
            </a:endParaRPr>
          </a:p>
        </p:txBody>
      </p:sp>
      <p:sp>
        <p:nvSpPr>
          <p:cNvPr id="101" name="Line 47"/>
          <p:cNvSpPr>
            <a:spLocks noChangeShapeType="1"/>
          </p:cNvSpPr>
          <p:nvPr/>
        </p:nvSpPr>
        <p:spPr bwMode="auto">
          <a:xfrm>
            <a:off x="8073669" y="4596268"/>
            <a:ext cx="720725" cy="0"/>
          </a:xfrm>
          <a:prstGeom prst="line">
            <a:avLst/>
          </a:prstGeom>
          <a:ln w="19050">
            <a:solidFill>
              <a:srgbClr val="4D4948"/>
            </a:solidFill>
          </a:ln>
        </p:spPr>
        <p:style>
          <a:lnRef idx="1">
            <a:schemeClr val="accent1"/>
          </a:lnRef>
          <a:fillRef idx="0">
            <a:schemeClr val="accent1"/>
          </a:fillRef>
          <a:effectRef idx="0">
            <a:schemeClr val="accent1"/>
          </a:effectRef>
          <a:fontRef idx="minor">
            <a:schemeClr val="tx1"/>
          </a:fontRef>
        </p:style>
        <p:txBody>
          <a:bodyPr wrap="none" anchor="ctr"/>
          <a:lstStyle/>
          <a:p>
            <a:pPr algn="ctr"/>
            <a:endParaRPr lang="en-US">
              <a:latin typeface="+mn-lt"/>
            </a:endParaRPr>
          </a:p>
        </p:txBody>
      </p:sp>
      <p:sp>
        <p:nvSpPr>
          <p:cNvPr id="102" name="Freeform 48"/>
          <p:cNvSpPr>
            <a:spLocks/>
          </p:cNvSpPr>
          <p:nvPr/>
        </p:nvSpPr>
        <p:spPr bwMode="auto">
          <a:xfrm>
            <a:off x="8235594" y="4651830"/>
            <a:ext cx="336550" cy="247650"/>
          </a:xfrm>
          <a:custGeom>
            <a:avLst/>
            <a:gdLst/>
            <a:ahLst/>
            <a:cxnLst>
              <a:cxn ang="0">
                <a:pos x="0" y="0"/>
              </a:cxn>
              <a:cxn ang="0">
                <a:pos x="232" y="0"/>
              </a:cxn>
              <a:cxn ang="0">
                <a:pos x="232" y="267"/>
              </a:cxn>
              <a:cxn ang="0">
                <a:pos x="441" y="267"/>
              </a:cxn>
            </a:cxnLst>
            <a:rect l="0" t="0" r="r" b="b"/>
            <a:pathLst>
              <a:path w="441" h="267">
                <a:moveTo>
                  <a:pt x="0" y="0"/>
                </a:moveTo>
                <a:lnTo>
                  <a:pt x="232" y="0"/>
                </a:lnTo>
                <a:lnTo>
                  <a:pt x="232" y="267"/>
                </a:lnTo>
                <a:lnTo>
                  <a:pt x="441" y="267"/>
                </a:lnTo>
              </a:path>
            </a:pathLst>
          </a:custGeom>
          <a:ln w="19050">
            <a:solidFill>
              <a:srgbClr val="4D4948"/>
            </a:solidFill>
          </a:ln>
        </p:spPr>
        <p:style>
          <a:lnRef idx="1">
            <a:schemeClr val="accent1"/>
          </a:lnRef>
          <a:fillRef idx="0">
            <a:schemeClr val="accent1"/>
          </a:fillRef>
          <a:effectRef idx="0">
            <a:schemeClr val="accent1"/>
          </a:effectRef>
          <a:fontRef idx="minor">
            <a:schemeClr val="tx1"/>
          </a:fontRef>
        </p:style>
        <p:txBody>
          <a:bodyPr/>
          <a:lstStyle/>
          <a:p>
            <a:pPr algn="ctr"/>
            <a:endParaRPr lang="en-US">
              <a:latin typeface="+mn-lt"/>
              <a:cs typeface="+mn-cs"/>
            </a:endParaRPr>
          </a:p>
        </p:txBody>
      </p:sp>
      <p:sp>
        <p:nvSpPr>
          <p:cNvPr id="103" name="Rectangle 49"/>
          <p:cNvSpPr>
            <a:spLocks noChangeArrowheads="1"/>
          </p:cNvSpPr>
          <p:nvPr/>
        </p:nvSpPr>
        <p:spPr bwMode="auto">
          <a:xfrm>
            <a:off x="8345411" y="4231143"/>
            <a:ext cx="537604" cy="268000"/>
          </a:xfrm>
          <a:prstGeom prst="rect">
            <a:avLst/>
          </a:prstGeom>
          <a:noFill/>
          <a:ln w="12700">
            <a:noFill/>
            <a:miter lim="800000"/>
            <a:headEnd/>
            <a:tailEnd/>
          </a:ln>
          <a:effectLst/>
        </p:spPr>
        <p:txBody>
          <a:bodyPr wrap="none" lIns="99515" tIns="48884" rIns="99515" bIns="48884">
            <a:spAutoFit/>
          </a:bodyPr>
          <a:lstStyle/>
          <a:p>
            <a:pPr algn="ctr" defTabSz="1006475" eaLnBrk="0" hangingPunct="0"/>
            <a:r>
              <a:rPr lang="en-US" sz="1100">
                <a:latin typeface="+mn-lt"/>
                <a:cs typeface="Arial" charset="0"/>
              </a:rPr>
              <a:t>E1/T1</a:t>
            </a:r>
          </a:p>
        </p:txBody>
      </p:sp>
      <p:sp>
        <p:nvSpPr>
          <p:cNvPr id="104" name="Rectangle 50"/>
          <p:cNvSpPr>
            <a:spLocks noChangeArrowheads="1"/>
          </p:cNvSpPr>
          <p:nvPr/>
        </p:nvSpPr>
        <p:spPr bwMode="auto">
          <a:xfrm>
            <a:off x="7569162" y="4734063"/>
            <a:ext cx="1017587" cy="406499"/>
          </a:xfrm>
          <a:prstGeom prst="rect">
            <a:avLst/>
          </a:prstGeom>
          <a:noFill/>
          <a:ln w="12700">
            <a:noFill/>
            <a:miter lim="800000"/>
            <a:headEnd/>
            <a:tailEnd/>
          </a:ln>
          <a:effectLst/>
        </p:spPr>
        <p:txBody>
          <a:bodyPr lIns="99515" tIns="48884" rIns="99515" bIns="48884">
            <a:spAutoFit/>
          </a:bodyPr>
          <a:lstStyle/>
          <a:p>
            <a:pPr algn="ctr" defTabSz="1006475" eaLnBrk="0" hangingPunct="0"/>
            <a:r>
              <a:rPr lang="en-US" altLang="en-US" sz="1000" dirty="0">
                <a:latin typeface="+mn-lt"/>
                <a:cs typeface="Arial" charset="0"/>
              </a:rPr>
              <a:t>1 or 2 LAN 10/100BT</a:t>
            </a:r>
            <a:endParaRPr lang="en-US" sz="1000" dirty="0">
              <a:latin typeface="+mn-lt"/>
              <a:cs typeface="Arial" charset="0"/>
            </a:endParaRPr>
          </a:p>
        </p:txBody>
      </p:sp>
      <p:sp>
        <p:nvSpPr>
          <p:cNvPr id="114" name="Text Box 60"/>
          <p:cNvSpPr txBox="1">
            <a:spLocks noChangeArrowheads="1"/>
          </p:cNvSpPr>
          <p:nvPr/>
        </p:nvSpPr>
        <p:spPr bwMode="auto">
          <a:xfrm>
            <a:off x="3816500" y="5199782"/>
            <a:ext cx="845889" cy="255430"/>
          </a:xfrm>
          <a:prstGeom prst="rect">
            <a:avLst/>
          </a:prstGeom>
          <a:noFill/>
          <a:ln w="9525">
            <a:noFill/>
            <a:miter lim="800000"/>
            <a:headEnd/>
            <a:tailEnd/>
          </a:ln>
          <a:effectLst/>
        </p:spPr>
        <p:txBody>
          <a:bodyPr wrap="none" lIns="100560" tIns="50280" rIns="100560" bIns="50280">
            <a:spAutoFit/>
          </a:bodyPr>
          <a:lstStyle/>
          <a:p>
            <a:pPr algn="ctr" defTabSz="1006475"/>
            <a:r>
              <a:rPr lang="en-US" sz="1000" dirty="0">
                <a:latin typeface="+mn-lt"/>
                <a:cs typeface="Arial" charset="0"/>
              </a:rPr>
              <a:t>OC-3/STM-1</a:t>
            </a:r>
          </a:p>
        </p:txBody>
      </p:sp>
      <p:grpSp>
        <p:nvGrpSpPr>
          <p:cNvPr id="128" name="Group 127"/>
          <p:cNvGrpSpPr/>
          <p:nvPr/>
        </p:nvGrpSpPr>
        <p:grpSpPr>
          <a:xfrm>
            <a:off x="7433803" y="4220665"/>
            <a:ext cx="882650" cy="458290"/>
            <a:chOff x="7015059" y="4322075"/>
            <a:chExt cx="882650" cy="458290"/>
          </a:xfrm>
        </p:grpSpPr>
        <p:sp>
          <p:nvSpPr>
            <p:cNvPr id="111" name="Rectangle 57"/>
            <p:cNvSpPr>
              <a:spLocks noChangeArrowheads="1"/>
            </p:cNvSpPr>
            <p:nvPr/>
          </p:nvSpPr>
          <p:spPr bwMode="auto">
            <a:xfrm>
              <a:off x="7015059" y="4322075"/>
              <a:ext cx="882650" cy="239713"/>
            </a:xfrm>
            <a:prstGeom prst="rect">
              <a:avLst/>
            </a:prstGeom>
            <a:noFill/>
            <a:ln w="12700">
              <a:noFill/>
              <a:miter lim="800000"/>
              <a:headEnd/>
              <a:tailEnd/>
            </a:ln>
            <a:effectLst/>
          </p:spPr>
          <p:txBody>
            <a:bodyPr lIns="99515" tIns="48884" rIns="99515" bIns="48884"/>
            <a:lstStyle/>
            <a:p>
              <a:pPr marL="377825" indent="-377825" algn="ctr" defTabSz="1006475"/>
              <a:r>
                <a:rPr lang="en-US" sz="1100" b="1">
                  <a:latin typeface="+mn-lt"/>
                  <a:cs typeface="Arial" charset="0"/>
                </a:rPr>
                <a:t>FCD-155</a:t>
              </a:r>
            </a:p>
          </p:txBody>
        </p:sp>
        <p:pic>
          <p:nvPicPr>
            <p:cNvPr id="119" name="Picture 118" descr="RAD 1U_Wide.png"/>
            <p:cNvPicPr>
              <a:picLocks noChangeAspect="1"/>
            </p:cNvPicPr>
            <p:nvPr/>
          </p:nvPicPr>
          <p:blipFill>
            <a:blip r:embed="rId4" cstate="print"/>
            <a:stretch>
              <a:fillRect/>
            </a:stretch>
          </p:blipFill>
          <p:spPr>
            <a:xfrm>
              <a:off x="7025091" y="4530428"/>
              <a:ext cx="862586" cy="249937"/>
            </a:xfrm>
            <a:prstGeom prst="rect">
              <a:avLst/>
            </a:prstGeom>
          </p:spPr>
        </p:pic>
      </p:grpSp>
      <p:grpSp>
        <p:nvGrpSpPr>
          <p:cNvPr id="149" name="Group 148"/>
          <p:cNvGrpSpPr/>
          <p:nvPr/>
        </p:nvGrpSpPr>
        <p:grpSpPr>
          <a:xfrm>
            <a:off x="2267058" y="6020684"/>
            <a:ext cx="1196438" cy="742019"/>
            <a:chOff x="1891044" y="6200146"/>
            <a:chExt cx="1196438" cy="742019"/>
          </a:xfrm>
        </p:grpSpPr>
        <p:sp>
          <p:nvSpPr>
            <p:cNvPr id="81" name="Rectangle 27"/>
            <p:cNvSpPr>
              <a:spLocks noChangeArrowheads="1"/>
            </p:cNvSpPr>
            <p:nvPr/>
          </p:nvSpPr>
          <p:spPr bwMode="auto">
            <a:xfrm>
              <a:off x="1891044" y="6504888"/>
              <a:ext cx="1196438" cy="437277"/>
            </a:xfrm>
            <a:prstGeom prst="rect">
              <a:avLst/>
            </a:prstGeom>
            <a:noFill/>
            <a:ln w="12700">
              <a:noFill/>
              <a:miter lim="800000"/>
              <a:headEnd/>
              <a:tailEnd/>
            </a:ln>
            <a:effectLst/>
          </p:spPr>
          <p:txBody>
            <a:bodyPr wrap="none" lIns="99515" tIns="48884" rIns="99515" bIns="48884">
              <a:spAutoFit/>
            </a:bodyPr>
            <a:lstStyle/>
            <a:p>
              <a:pPr algn="ctr" defTabSz="1006475" eaLnBrk="0" hangingPunct="0"/>
              <a:r>
                <a:rPr lang="en-US" sz="1100" b="1" dirty="0">
                  <a:latin typeface="+mn-lt"/>
                  <a:cs typeface="Arial" charset="0"/>
                </a:rPr>
                <a:t>Ethernet Switch/</a:t>
              </a:r>
            </a:p>
            <a:p>
              <a:pPr algn="ctr" defTabSz="1006475" eaLnBrk="0" hangingPunct="0"/>
              <a:r>
                <a:rPr lang="en-US" sz="1100" b="1" dirty="0">
                  <a:latin typeface="+mn-lt"/>
                  <a:cs typeface="Arial" charset="0"/>
                </a:rPr>
                <a:t>Router</a:t>
              </a:r>
            </a:p>
          </p:txBody>
        </p:sp>
        <p:pic>
          <p:nvPicPr>
            <p:cNvPr id="122" name="Picture 121" descr="LSR.png"/>
            <p:cNvPicPr>
              <a:picLocks noChangeAspect="1"/>
            </p:cNvPicPr>
            <p:nvPr/>
          </p:nvPicPr>
          <p:blipFill>
            <a:blip r:embed="rId5" cstate="print"/>
            <a:stretch>
              <a:fillRect/>
            </a:stretch>
          </p:blipFill>
          <p:spPr>
            <a:xfrm>
              <a:off x="2309431" y="6200146"/>
              <a:ext cx="359665" cy="359665"/>
            </a:xfrm>
            <a:prstGeom prst="rect">
              <a:avLst/>
            </a:prstGeom>
          </p:spPr>
        </p:pic>
      </p:grpSp>
      <p:grpSp>
        <p:nvGrpSpPr>
          <p:cNvPr id="150" name="Group 149"/>
          <p:cNvGrpSpPr/>
          <p:nvPr/>
        </p:nvGrpSpPr>
        <p:grpSpPr>
          <a:xfrm>
            <a:off x="2734298" y="4166108"/>
            <a:ext cx="711200" cy="736696"/>
            <a:chOff x="2324100" y="4345570"/>
            <a:chExt cx="711200" cy="736696"/>
          </a:xfrm>
        </p:grpSpPr>
        <p:sp>
          <p:nvSpPr>
            <p:cNvPr id="82" name="Rectangle 28"/>
            <p:cNvSpPr>
              <a:spLocks noChangeArrowheads="1"/>
            </p:cNvSpPr>
            <p:nvPr/>
          </p:nvSpPr>
          <p:spPr bwMode="auto">
            <a:xfrm>
              <a:off x="2324100" y="4345570"/>
              <a:ext cx="711200" cy="381000"/>
            </a:xfrm>
            <a:prstGeom prst="rect">
              <a:avLst/>
            </a:prstGeom>
            <a:noFill/>
            <a:ln w="12700">
              <a:noFill/>
              <a:miter lim="800000"/>
              <a:headEnd/>
              <a:tailEnd/>
            </a:ln>
            <a:effectLst/>
          </p:spPr>
          <p:txBody>
            <a:bodyPr lIns="99515" tIns="48884" rIns="99515" bIns="48884"/>
            <a:lstStyle/>
            <a:p>
              <a:pPr marL="377825" indent="-377825" algn="ctr" defTabSz="1006475"/>
              <a:r>
                <a:rPr lang="en-US" sz="1100" b="1" dirty="0">
                  <a:latin typeface="+mn-lt"/>
                  <a:cs typeface="Arial" charset="0"/>
                </a:rPr>
                <a:t>Voice</a:t>
              </a:r>
            </a:p>
            <a:p>
              <a:pPr marL="377825" indent="-377825" algn="ctr" defTabSz="1006475"/>
              <a:r>
                <a:rPr lang="en-US" sz="1100" b="1" dirty="0">
                  <a:latin typeface="+mn-lt"/>
                  <a:cs typeface="Arial" charset="0"/>
                </a:rPr>
                <a:t>Switch</a:t>
              </a:r>
            </a:p>
          </p:txBody>
        </p:sp>
        <p:pic>
          <p:nvPicPr>
            <p:cNvPr id="123" name="Picture 122" descr="Switch.png"/>
            <p:cNvPicPr>
              <a:picLocks noChangeAspect="1"/>
            </p:cNvPicPr>
            <p:nvPr/>
          </p:nvPicPr>
          <p:blipFill>
            <a:blip r:embed="rId6" cstate="print"/>
            <a:stretch>
              <a:fillRect/>
            </a:stretch>
          </p:blipFill>
          <p:spPr>
            <a:xfrm>
              <a:off x="2499868" y="4722601"/>
              <a:ext cx="359665" cy="359665"/>
            </a:xfrm>
            <a:prstGeom prst="rect">
              <a:avLst/>
            </a:prstGeom>
          </p:spPr>
        </p:pic>
      </p:grpSp>
      <p:grpSp>
        <p:nvGrpSpPr>
          <p:cNvPr id="127" name="Group 126"/>
          <p:cNvGrpSpPr/>
          <p:nvPr/>
        </p:nvGrpSpPr>
        <p:grpSpPr>
          <a:xfrm>
            <a:off x="6100005" y="4212672"/>
            <a:ext cx="519113" cy="561648"/>
            <a:chOff x="3920828" y="2682974"/>
            <a:chExt cx="519113" cy="561648"/>
          </a:xfrm>
        </p:grpSpPr>
        <p:sp>
          <p:nvSpPr>
            <p:cNvPr id="60" name="Text Box 6"/>
            <p:cNvSpPr txBox="1">
              <a:spLocks noChangeArrowheads="1"/>
            </p:cNvSpPr>
            <p:nvPr/>
          </p:nvSpPr>
          <p:spPr bwMode="auto">
            <a:xfrm>
              <a:off x="3920828" y="2682974"/>
              <a:ext cx="519113" cy="269875"/>
            </a:xfrm>
            <a:prstGeom prst="rect">
              <a:avLst/>
            </a:prstGeom>
            <a:noFill/>
            <a:ln w="9525">
              <a:noFill/>
              <a:miter lim="800000"/>
              <a:headEnd/>
              <a:tailEnd/>
            </a:ln>
            <a:effectLst/>
          </p:spPr>
          <p:txBody>
            <a:bodyPr wrap="none" lIns="100572" tIns="50285" rIns="100572" bIns="50285">
              <a:spAutoFit/>
            </a:bodyPr>
            <a:lstStyle/>
            <a:p>
              <a:pPr algn="ctr" defTabSz="1006475"/>
              <a:r>
                <a:rPr lang="en-US" sz="1100" b="1" dirty="0">
                  <a:latin typeface="+mn-lt"/>
                  <a:cs typeface="Arial" charset="0"/>
                </a:rPr>
                <a:t>ADM</a:t>
              </a:r>
            </a:p>
          </p:txBody>
        </p:sp>
        <p:pic>
          <p:nvPicPr>
            <p:cNvPr id="124" name="Picture 123" descr="ADM.png"/>
            <p:cNvPicPr>
              <a:picLocks noChangeAspect="1"/>
            </p:cNvPicPr>
            <p:nvPr/>
          </p:nvPicPr>
          <p:blipFill>
            <a:blip r:embed="rId7" cstate="print"/>
            <a:stretch>
              <a:fillRect/>
            </a:stretch>
          </p:blipFill>
          <p:spPr>
            <a:xfrm>
              <a:off x="4000552" y="2884957"/>
              <a:ext cx="359665" cy="359665"/>
            </a:xfrm>
            <a:prstGeom prst="rect">
              <a:avLst/>
            </a:prstGeom>
          </p:spPr>
        </p:pic>
      </p:grpSp>
      <p:pic>
        <p:nvPicPr>
          <p:cNvPr id="125" name="Picture 124" descr="LAN.png"/>
          <p:cNvPicPr>
            <a:picLocks noChangeAspect="1"/>
          </p:cNvPicPr>
          <p:nvPr/>
        </p:nvPicPr>
        <p:blipFill>
          <a:blip r:embed="rId8" cstate="print"/>
          <a:stretch>
            <a:fillRect/>
          </a:stretch>
        </p:blipFill>
        <p:spPr>
          <a:xfrm>
            <a:off x="8519972" y="4721998"/>
            <a:ext cx="359665" cy="359665"/>
          </a:xfrm>
          <a:prstGeom prst="rect">
            <a:avLst/>
          </a:prstGeom>
        </p:spPr>
      </p:pic>
      <p:grpSp>
        <p:nvGrpSpPr>
          <p:cNvPr id="131" name="Group 130"/>
          <p:cNvGrpSpPr/>
          <p:nvPr/>
        </p:nvGrpSpPr>
        <p:grpSpPr>
          <a:xfrm>
            <a:off x="6629463" y="5040712"/>
            <a:ext cx="519113" cy="561648"/>
            <a:chOff x="3920828" y="2682974"/>
            <a:chExt cx="519113" cy="561648"/>
          </a:xfrm>
        </p:grpSpPr>
        <p:sp>
          <p:nvSpPr>
            <p:cNvPr id="132" name="Text Box 6"/>
            <p:cNvSpPr txBox="1">
              <a:spLocks noChangeArrowheads="1"/>
            </p:cNvSpPr>
            <p:nvPr/>
          </p:nvSpPr>
          <p:spPr bwMode="auto">
            <a:xfrm>
              <a:off x="3920828" y="2682974"/>
              <a:ext cx="519113" cy="269875"/>
            </a:xfrm>
            <a:prstGeom prst="rect">
              <a:avLst/>
            </a:prstGeom>
            <a:noFill/>
            <a:ln w="9525">
              <a:noFill/>
              <a:miter lim="800000"/>
              <a:headEnd/>
              <a:tailEnd/>
            </a:ln>
            <a:effectLst/>
          </p:spPr>
          <p:txBody>
            <a:bodyPr wrap="none" lIns="100572" tIns="50285" rIns="100572" bIns="50285">
              <a:spAutoFit/>
            </a:bodyPr>
            <a:lstStyle/>
            <a:p>
              <a:pPr algn="ctr" defTabSz="1006475"/>
              <a:r>
                <a:rPr lang="en-US" sz="1100" b="1" dirty="0">
                  <a:latin typeface="+mn-lt"/>
                  <a:cs typeface="Arial" charset="0"/>
                </a:rPr>
                <a:t>ADM</a:t>
              </a:r>
            </a:p>
          </p:txBody>
        </p:sp>
        <p:pic>
          <p:nvPicPr>
            <p:cNvPr id="133" name="Picture 132" descr="ADM.png"/>
            <p:cNvPicPr>
              <a:picLocks noChangeAspect="1"/>
            </p:cNvPicPr>
            <p:nvPr/>
          </p:nvPicPr>
          <p:blipFill>
            <a:blip r:embed="rId7" cstate="print"/>
            <a:stretch>
              <a:fillRect/>
            </a:stretch>
          </p:blipFill>
          <p:spPr>
            <a:xfrm>
              <a:off x="4000552" y="2884957"/>
              <a:ext cx="359665" cy="359665"/>
            </a:xfrm>
            <a:prstGeom prst="rect">
              <a:avLst/>
            </a:prstGeom>
          </p:spPr>
        </p:pic>
      </p:grpSp>
      <p:grpSp>
        <p:nvGrpSpPr>
          <p:cNvPr id="134" name="Group 133"/>
          <p:cNvGrpSpPr/>
          <p:nvPr/>
        </p:nvGrpSpPr>
        <p:grpSpPr>
          <a:xfrm>
            <a:off x="6171125" y="5873832"/>
            <a:ext cx="519113" cy="561648"/>
            <a:chOff x="3920828" y="2682974"/>
            <a:chExt cx="519113" cy="561648"/>
          </a:xfrm>
        </p:grpSpPr>
        <p:sp>
          <p:nvSpPr>
            <p:cNvPr id="135" name="Text Box 6"/>
            <p:cNvSpPr txBox="1">
              <a:spLocks noChangeArrowheads="1"/>
            </p:cNvSpPr>
            <p:nvPr/>
          </p:nvSpPr>
          <p:spPr bwMode="auto">
            <a:xfrm>
              <a:off x="3920828" y="2682974"/>
              <a:ext cx="519113" cy="269875"/>
            </a:xfrm>
            <a:prstGeom prst="rect">
              <a:avLst/>
            </a:prstGeom>
            <a:noFill/>
            <a:ln w="9525">
              <a:noFill/>
              <a:miter lim="800000"/>
              <a:headEnd/>
              <a:tailEnd/>
            </a:ln>
            <a:effectLst/>
          </p:spPr>
          <p:txBody>
            <a:bodyPr wrap="none" lIns="100572" tIns="50285" rIns="100572" bIns="50285">
              <a:spAutoFit/>
            </a:bodyPr>
            <a:lstStyle/>
            <a:p>
              <a:pPr algn="ctr" defTabSz="1006475"/>
              <a:r>
                <a:rPr lang="en-US" sz="1100" b="1" dirty="0">
                  <a:latin typeface="+mn-lt"/>
                  <a:cs typeface="Arial" charset="0"/>
                </a:rPr>
                <a:t>ADM</a:t>
              </a:r>
            </a:p>
          </p:txBody>
        </p:sp>
        <p:pic>
          <p:nvPicPr>
            <p:cNvPr id="136" name="Picture 135" descr="ADM.png"/>
            <p:cNvPicPr>
              <a:picLocks noChangeAspect="1"/>
            </p:cNvPicPr>
            <p:nvPr/>
          </p:nvPicPr>
          <p:blipFill>
            <a:blip r:embed="rId7" cstate="print"/>
            <a:stretch>
              <a:fillRect/>
            </a:stretch>
          </p:blipFill>
          <p:spPr>
            <a:xfrm>
              <a:off x="4000552" y="2884957"/>
              <a:ext cx="359665" cy="359665"/>
            </a:xfrm>
            <a:prstGeom prst="rect">
              <a:avLst/>
            </a:prstGeom>
          </p:spPr>
        </p:pic>
      </p:grpSp>
      <p:grpSp>
        <p:nvGrpSpPr>
          <p:cNvPr id="137" name="Group 136"/>
          <p:cNvGrpSpPr/>
          <p:nvPr/>
        </p:nvGrpSpPr>
        <p:grpSpPr>
          <a:xfrm>
            <a:off x="5109405" y="5873832"/>
            <a:ext cx="519113" cy="561648"/>
            <a:chOff x="3920828" y="2682974"/>
            <a:chExt cx="519113" cy="561648"/>
          </a:xfrm>
        </p:grpSpPr>
        <p:sp>
          <p:nvSpPr>
            <p:cNvPr id="138" name="Text Box 6"/>
            <p:cNvSpPr txBox="1">
              <a:spLocks noChangeArrowheads="1"/>
            </p:cNvSpPr>
            <p:nvPr/>
          </p:nvSpPr>
          <p:spPr bwMode="auto">
            <a:xfrm>
              <a:off x="3920828" y="2682974"/>
              <a:ext cx="519113" cy="269875"/>
            </a:xfrm>
            <a:prstGeom prst="rect">
              <a:avLst/>
            </a:prstGeom>
            <a:noFill/>
            <a:ln w="9525">
              <a:noFill/>
              <a:miter lim="800000"/>
              <a:headEnd/>
              <a:tailEnd/>
            </a:ln>
            <a:effectLst/>
          </p:spPr>
          <p:txBody>
            <a:bodyPr wrap="none" lIns="100572" tIns="50285" rIns="100572" bIns="50285">
              <a:spAutoFit/>
            </a:bodyPr>
            <a:lstStyle/>
            <a:p>
              <a:pPr algn="ctr" defTabSz="1006475"/>
              <a:r>
                <a:rPr lang="en-US" sz="1100" b="1" dirty="0">
                  <a:latin typeface="+mn-lt"/>
                  <a:cs typeface="Arial" charset="0"/>
                </a:rPr>
                <a:t>ADM</a:t>
              </a:r>
            </a:p>
          </p:txBody>
        </p:sp>
        <p:pic>
          <p:nvPicPr>
            <p:cNvPr id="139" name="Picture 138" descr="ADM.png"/>
            <p:cNvPicPr>
              <a:picLocks noChangeAspect="1"/>
            </p:cNvPicPr>
            <p:nvPr/>
          </p:nvPicPr>
          <p:blipFill>
            <a:blip r:embed="rId7" cstate="print"/>
            <a:stretch>
              <a:fillRect/>
            </a:stretch>
          </p:blipFill>
          <p:spPr>
            <a:xfrm>
              <a:off x="4000552" y="2884957"/>
              <a:ext cx="359665" cy="359665"/>
            </a:xfrm>
            <a:prstGeom prst="rect">
              <a:avLst/>
            </a:prstGeom>
          </p:spPr>
        </p:pic>
      </p:grpSp>
      <p:grpSp>
        <p:nvGrpSpPr>
          <p:cNvPr id="140" name="Group 139"/>
          <p:cNvGrpSpPr/>
          <p:nvPr/>
        </p:nvGrpSpPr>
        <p:grpSpPr>
          <a:xfrm>
            <a:off x="4607623" y="5035632"/>
            <a:ext cx="519113" cy="561648"/>
            <a:chOff x="3920828" y="2682974"/>
            <a:chExt cx="519113" cy="561648"/>
          </a:xfrm>
        </p:grpSpPr>
        <p:sp>
          <p:nvSpPr>
            <p:cNvPr id="141" name="Text Box 6"/>
            <p:cNvSpPr txBox="1">
              <a:spLocks noChangeArrowheads="1"/>
            </p:cNvSpPr>
            <p:nvPr/>
          </p:nvSpPr>
          <p:spPr bwMode="auto">
            <a:xfrm>
              <a:off x="3920828" y="2682974"/>
              <a:ext cx="519113" cy="269875"/>
            </a:xfrm>
            <a:prstGeom prst="rect">
              <a:avLst/>
            </a:prstGeom>
            <a:noFill/>
            <a:ln w="9525">
              <a:noFill/>
              <a:miter lim="800000"/>
              <a:headEnd/>
              <a:tailEnd/>
            </a:ln>
            <a:effectLst/>
          </p:spPr>
          <p:txBody>
            <a:bodyPr wrap="none" lIns="100572" tIns="50285" rIns="100572" bIns="50285">
              <a:spAutoFit/>
            </a:bodyPr>
            <a:lstStyle/>
            <a:p>
              <a:pPr algn="ctr" defTabSz="1006475"/>
              <a:r>
                <a:rPr lang="en-US" sz="1100" b="1" dirty="0">
                  <a:latin typeface="+mn-lt"/>
                  <a:cs typeface="Arial" charset="0"/>
                </a:rPr>
                <a:t>ADM</a:t>
              </a:r>
            </a:p>
          </p:txBody>
        </p:sp>
        <p:pic>
          <p:nvPicPr>
            <p:cNvPr id="142" name="Picture 141" descr="ADM.png"/>
            <p:cNvPicPr>
              <a:picLocks noChangeAspect="1"/>
            </p:cNvPicPr>
            <p:nvPr/>
          </p:nvPicPr>
          <p:blipFill>
            <a:blip r:embed="rId7" cstate="print"/>
            <a:stretch>
              <a:fillRect/>
            </a:stretch>
          </p:blipFill>
          <p:spPr>
            <a:xfrm>
              <a:off x="4000552" y="2884957"/>
              <a:ext cx="359665" cy="359665"/>
            </a:xfrm>
            <a:prstGeom prst="rect">
              <a:avLst/>
            </a:prstGeom>
          </p:spPr>
        </p:pic>
      </p:grpSp>
      <p:grpSp>
        <p:nvGrpSpPr>
          <p:cNvPr id="143" name="Group 142"/>
          <p:cNvGrpSpPr/>
          <p:nvPr/>
        </p:nvGrpSpPr>
        <p:grpSpPr>
          <a:xfrm>
            <a:off x="5129725" y="4212672"/>
            <a:ext cx="519113" cy="561648"/>
            <a:chOff x="3920828" y="2682974"/>
            <a:chExt cx="519113" cy="561648"/>
          </a:xfrm>
        </p:grpSpPr>
        <p:sp>
          <p:nvSpPr>
            <p:cNvPr id="144" name="Text Box 6"/>
            <p:cNvSpPr txBox="1">
              <a:spLocks noChangeArrowheads="1"/>
            </p:cNvSpPr>
            <p:nvPr/>
          </p:nvSpPr>
          <p:spPr bwMode="auto">
            <a:xfrm>
              <a:off x="3920828" y="2682974"/>
              <a:ext cx="519113" cy="269875"/>
            </a:xfrm>
            <a:prstGeom prst="rect">
              <a:avLst/>
            </a:prstGeom>
            <a:noFill/>
            <a:ln w="9525">
              <a:noFill/>
              <a:miter lim="800000"/>
              <a:headEnd/>
              <a:tailEnd/>
            </a:ln>
            <a:effectLst/>
          </p:spPr>
          <p:txBody>
            <a:bodyPr wrap="none" lIns="100572" tIns="50285" rIns="100572" bIns="50285">
              <a:spAutoFit/>
            </a:bodyPr>
            <a:lstStyle/>
            <a:p>
              <a:pPr algn="ctr" defTabSz="1006475"/>
              <a:r>
                <a:rPr lang="en-US" sz="1100" b="1" dirty="0">
                  <a:latin typeface="+mn-lt"/>
                  <a:cs typeface="Arial" charset="0"/>
                </a:rPr>
                <a:t>ADM</a:t>
              </a:r>
            </a:p>
          </p:txBody>
        </p:sp>
        <p:pic>
          <p:nvPicPr>
            <p:cNvPr id="145" name="Picture 144" descr="ADM.png"/>
            <p:cNvPicPr>
              <a:picLocks noChangeAspect="1"/>
            </p:cNvPicPr>
            <p:nvPr/>
          </p:nvPicPr>
          <p:blipFill>
            <a:blip r:embed="rId7" cstate="print"/>
            <a:stretch>
              <a:fillRect/>
            </a:stretch>
          </p:blipFill>
          <p:spPr>
            <a:xfrm>
              <a:off x="4000552" y="2884957"/>
              <a:ext cx="359665" cy="359665"/>
            </a:xfrm>
            <a:prstGeom prst="rect">
              <a:avLst/>
            </a:prstGeom>
          </p:spPr>
        </p:pic>
      </p:grpSp>
      <p:grpSp>
        <p:nvGrpSpPr>
          <p:cNvPr id="151" name="Group 150"/>
          <p:cNvGrpSpPr/>
          <p:nvPr/>
        </p:nvGrpSpPr>
        <p:grpSpPr>
          <a:xfrm>
            <a:off x="2261945" y="5057013"/>
            <a:ext cx="1244474" cy="458290"/>
            <a:chOff x="6643203" y="4322075"/>
            <a:chExt cx="1244474" cy="458290"/>
          </a:xfrm>
        </p:grpSpPr>
        <p:sp>
          <p:nvSpPr>
            <p:cNvPr id="152" name="Rectangle 57"/>
            <p:cNvSpPr>
              <a:spLocks noChangeArrowheads="1"/>
            </p:cNvSpPr>
            <p:nvPr/>
          </p:nvSpPr>
          <p:spPr bwMode="auto">
            <a:xfrm>
              <a:off x="6643203" y="4322075"/>
              <a:ext cx="882650" cy="239713"/>
            </a:xfrm>
            <a:prstGeom prst="rect">
              <a:avLst/>
            </a:prstGeom>
            <a:noFill/>
            <a:ln w="12700">
              <a:noFill/>
              <a:miter lim="800000"/>
              <a:headEnd/>
              <a:tailEnd/>
            </a:ln>
            <a:effectLst/>
          </p:spPr>
          <p:txBody>
            <a:bodyPr lIns="99515" tIns="48884" rIns="99515" bIns="48884"/>
            <a:lstStyle/>
            <a:p>
              <a:pPr marL="377825" indent="-377825" algn="ctr" defTabSz="1006475"/>
              <a:r>
                <a:rPr lang="en-US" sz="1100" b="1" dirty="0">
                  <a:latin typeface="+mn-lt"/>
                  <a:cs typeface="Arial" charset="0"/>
                </a:rPr>
                <a:t>FCD-155</a:t>
              </a:r>
            </a:p>
          </p:txBody>
        </p:sp>
        <p:pic>
          <p:nvPicPr>
            <p:cNvPr id="153" name="Picture 152" descr="RAD 1U_Wide.png"/>
            <p:cNvPicPr>
              <a:picLocks noChangeAspect="1"/>
            </p:cNvPicPr>
            <p:nvPr/>
          </p:nvPicPr>
          <p:blipFill>
            <a:blip r:embed="rId4" cstate="print"/>
            <a:stretch>
              <a:fillRect/>
            </a:stretch>
          </p:blipFill>
          <p:spPr>
            <a:xfrm>
              <a:off x="7025091" y="4530428"/>
              <a:ext cx="862586" cy="249937"/>
            </a:xfrm>
            <a:prstGeom prst="rect">
              <a:avLst/>
            </a:prstGeom>
          </p:spPr>
        </p:pic>
      </p:gr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0825" name="Rectangle 57"/>
          <p:cNvSpPr>
            <a:spLocks noGrp="1" noChangeArrowheads="1"/>
          </p:cNvSpPr>
          <p:nvPr>
            <p:ph type="title"/>
          </p:nvPr>
        </p:nvSpPr>
        <p:spPr>
          <a:noFill/>
          <a:ln/>
        </p:spPr>
        <p:txBody>
          <a:bodyPr anchor="ctr"/>
          <a:lstStyle/>
          <a:p>
            <a:r>
              <a:rPr lang="en-US" dirty="0">
                <a:latin typeface="+mn-lt"/>
              </a:rPr>
              <a:t>Benefits</a:t>
            </a:r>
            <a:endParaRPr lang="en-US" altLang="en-US" dirty="0">
              <a:latin typeface="+mn-lt"/>
            </a:endParaRPr>
          </a:p>
        </p:txBody>
      </p:sp>
      <p:sp>
        <p:nvSpPr>
          <p:cNvPr id="5" name="Text Placeholder 4"/>
          <p:cNvSpPr>
            <a:spLocks noGrp="1"/>
          </p:cNvSpPr>
          <p:nvPr>
            <p:ph type="body" sz="quarter" idx="10"/>
          </p:nvPr>
        </p:nvSpPr>
        <p:spPr>
          <a:xfrm>
            <a:off x="822484" y="2012843"/>
            <a:ext cx="7837170" cy="3702157"/>
          </a:xfrm>
        </p:spPr>
        <p:txBody>
          <a:bodyPr/>
          <a:lstStyle/>
          <a:p>
            <a:r>
              <a:rPr lang="en-US" b="1" dirty="0" smtClean="0">
                <a:solidFill>
                  <a:srgbClr val="0000FF"/>
                </a:solidFill>
              </a:rPr>
              <a:t>Improved utilization </a:t>
            </a:r>
            <a:r>
              <a:rPr lang="en-US" dirty="0" smtClean="0"/>
              <a:t>of the SONET/SDH network</a:t>
            </a:r>
          </a:p>
          <a:p>
            <a:r>
              <a:rPr lang="en-US" b="1" dirty="0" smtClean="0">
                <a:solidFill>
                  <a:srgbClr val="0000FF"/>
                </a:solidFill>
              </a:rPr>
              <a:t>Granular</a:t>
            </a:r>
            <a:r>
              <a:rPr lang="en-US" dirty="0" smtClean="0"/>
              <a:t> Transparent LAN services </a:t>
            </a:r>
          </a:p>
          <a:p>
            <a:r>
              <a:rPr lang="en-US" b="1" dirty="0" smtClean="0">
                <a:solidFill>
                  <a:srgbClr val="0000FF"/>
                </a:solidFill>
              </a:rPr>
              <a:t>TDM</a:t>
            </a:r>
            <a:r>
              <a:rPr lang="en-US" dirty="0" smtClean="0"/>
              <a:t> and </a:t>
            </a:r>
            <a:r>
              <a:rPr lang="en-US" b="1" dirty="0" smtClean="0">
                <a:solidFill>
                  <a:srgbClr val="0000FF"/>
                </a:solidFill>
              </a:rPr>
              <a:t>Ethernet</a:t>
            </a:r>
            <a:r>
              <a:rPr lang="en-US" dirty="0" smtClean="0"/>
              <a:t> services</a:t>
            </a:r>
          </a:p>
          <a:p>
            <a:r>
              <a:rPr lang="en-US" b="1" dirty="0" smtClean="0">
                <a:solidFill>
                  <a:srgbClr val="0000FF"/>
                </a:solidFill>
              </a:rPr>
              <a:t>Central</a:t>
            </a:r>
            <a:r>
              <a:rPr lang="en-US" dirty="0" smtClean="0"/>
              <a:t> management via DCC</a:t>
            </a:r>
          </a:p>
          <a:p>
            <a:r>
              <a:rPr lang="en-US" b="1" dirty="0" smtClean="0">
                <a:solidFill>
                  <a:srgbClr val="0000FF"/>
                </a:solidFill>
              </a:rPr>
              <a:t>Point-to-multipoint</a:t>
            </a:r>
            <a:r>
              <a:rPr lang="en-US" dirty="0" smtClean="0"/>
              <a:t> for up to eight sites</a:t>
            </a:r>
          </a:p>
          <a:p>
            <a:r>
              <a:rPr lang="en-US" b="1" dirty="0" smtClean="0">
                <a:solidFill>
                  <a:srgbClr val="0000FF"/>
                </a:solidFill>
              </a:rPr>
              <a:t>Standards-based </a:t>
            </a:r>
            <a:r>
              <a:rPr lang="en-US" dirty="0" smtClean="0"/>
              <a:t>solution</a:t>
            </a:r>
          </a:p>
          <a:p>
            <a:r>
              <a:rPr lang="en-US" b="1" dirty="0" smtClean="0">
                <a:solidFill>
                  <a:srgbClr val="0000FF"/>
                </a:solidFill>
              </a:rPr>
              <a:t>Compact</a:t>
            </a:r>
            <a:r>
              <a:rPr lang="en-US" dirty="0" smtClean="0"/>
              <a:t> unit</a:t>
            </a:r>
          </a:p>
          <a:p>
            <a:endParaRPr lang="en-US" dirty="0"/>
          </a:p>
        </p:txBody>
      </p:sp>
    </p:spTree>
  </p:cSld>
  <p:clrMapOvr>
    <a:masterClrMapping/>
  </p:clrMapOvr>
  <p:transition>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69445" name="Picture 5"/>
          <p:cNvPicPr>
            <a:picLocks noChangeAspect="1" noChangeArrowheads="1"/>
          </p:cNvPicPr>
          <p:nvPr/>
        </p:nvPicPr>
        <p:blipFill>
          <a:blip r:embed="rId3" cstate="print">
            <a:clrChange>
              <a:clrFrom>
                <a:srgbClr val="FEFEFE"/>
              </a:clrFrom>
              <a:clrTo>
                <a:srgbClr val="FEFEFE">
                  <a:alpha val="0"/>
                </a:srgbClr>
              </a:clrTo>
            </a:clrChange>
          </a:blip>
          <a:srcRect/>
          <a:stretch>
            <a:fillRect/>
          </a:stretch>
        </p:blipFill>
        <p:spPr bwMode="auto">
          <a:xfrm>
            <a:off x="7005430" y="2802843"/>
            <a:ext cx="2603500" cy="1066800"/>
          </a:xfrm>
          <a:prstGeom prst="rect">
            <a:avLst/>
          </a:prstGeom>
          <a:noFill/>
          <a:ln w="12700">
            <a:noFill/>
            <a:miter lim="800000"/>
            <a:headEnd/>
            <a:tailEnd/>
          </a:ln>
          <a:effectLst/>
        </p:spPr>
      </p:pic>
      <p:sp>
        <p:nvSpPr>
          <p:cNvPr id="6" name="Title 5"/>
          <p:cNvSpPr>
            <a:spLocks noGrp="1"/>
          </p:cNvSpPr>
          <p:nvPr>
            <p:ph type="title"/>
          </p:nvPr>
        </p:nvSpPr>
        <p:spPr/>
        <p:txBody>
          <a:bodyPr/>
          <a:lstStyle/>
          <a:p>
            <a:r>
              <a:rPr lang="en-US" dirty="0" smtClean="0"/>
              <a:t>FCD-155 – Summary</a:t>
            </a:r>
            <a:endParaRPr lang="en-US" dirty="0"/>
          </a:p>
        </p:txBody>
      </p:sp>
      <p:sp>
        <p:nvSpPr>
          <p:cNvPr id="8" name="Text Placeholder 7"/>
          <p:cNvSpPr>
            <a:spLocks noGrp="1"/>
          </p:cNvSpPr>
          <p:nvPr>
            <p:ph type="body" sz="quarter" idx="10"/>
          </p:nvPr>
        </p:nvSpPr>
        <p:spPr/>
        <p:txBody>
          <a:bodyPr/>
          <a:lstStyle/>
          <a:p>
            <a:r>
              <a:rPr lang="en-US" sz="2000" dirty="0" smtClean="0"/>
              <a:t>Compact (1U ½ 19”) Next generation standard STM-1/OC-3 Terminal supporting Ethernet and PDH services</a:t>
            </a:r>
          </a:p>
          <a:p>
            <a:r>
              <a:rPr lang="en-US" sz="2000" dirty="0" smtClean="0">
                <a:solidFill>
                  <a:schemeClr val="tx1"/>
                </a:solidFill>
              </a:rPr>
              <a:t>Power supply: </a:t>
            </a:r>
            <a:r>
              <a:rPr lang="en-US" sz="2000" dirty="0" smtClean="0"/>
              <a:t>AC or DC. </a:t>
            </a:r>
          </a:p>
          <a:p>
            <a:r>
              <a:rPr lang="en-US" sz="2000" dirty="0" smtClean="0"/>
              <a:t>Standards:</a:t>
            </a:r>
          </a:p>
          <a:p>
            <a:pPr lvl="1"/>
            <a:r>
              <a:rPr lang="en-US" sz="2000" dirty="0" smtClean="0"/>
              <a:t>GFP or X.86 (LAPS) encapsulation</a:t>
            </a:r>
          </a:p>
          <a:p>
            <a:pPr lvl="1"/>
            <a:r>
              <a:rPr lang="en-US" sz="1800" dirty="0" smtClean="0"/>
              <a:t>Virtual concatenation (VCAT) </a:t>
            </a:r>
          </a:p>
          <a:p>
            <a:pPr lvl="1"/>
            <a:r>
              <a:rPr lang="en-US" sz="1800" dirty="0" smtClean="0"/>
              <a:t>Link Capacity Adjustment Scheme (LCAS) support</a:t>
            </a:r>
          </a:p>
          <a:p>
            <a:r>
              <a:rPr lang="en-US" sz="2000" dirty="0" smtClean="0"/>
              <a:t>Uplinks: Optional redundant main link 1+1 APS/MSP single ended</a:t>
            </a:r>
          </a:p>
          <a:p>
            <a:r>
              <a:rPr lang="en-US" sz="2000" dirty="0" smtClean="0"/>
              <a:t>PDH Tributaries:</a:t>
            </a:r>
          </a:p>
          <a:p>
            <a:pPr lvl="1"/>
            <a:r>
              <a:rPr lang="en-US" sz="1800" dirty="0" smtClean="0"/>
              <a:t>4 or 8 E1/T1 ports (unframed) </a:t>
            </a:r>
          </a:p>
          <a:p>
            <a:pPr lvl="1"/>
            <a:r>
              <a:rPr lang="en-US" sz="1800" dirty="0" smtClean="0"/>
              <a:t>Single E3/DS3 port (unframed)</a:t>
            </a:r>
          </a:p>
          <a:p>
            <a:endParaRPr lang="en-US" sz="2000" dirty="0"/>
          </a:p>
        </p:txBody>
      </p:sp>
      <p:sp>
        <p:nvSpPr>
          <p:cNvPr id="1469444" name="Rectangle 4"/>
          <p:cNvSpPr>
            <a:spLocks noChangeArrowheads="1"/>
          </p:cNvSpPr>
          <p:nvPr/>
        </p:nvSpPr>
        <p:spPr bwMode="auto">
          <a:xfrm>
            <a:off x="1697038" y="3017838"/>
            <a:ext cx="10058400" cy="0"/>
          </a:xfrm>
          <a:prstGeom prst="rect">
            <a:avLst/>
          </a:prstGeom>
          <a:noFill/>
          <a:ln w="12700">
            <a:noFill/>
            <a:miter lim="800000"/>
            <a:headEnd/>
            <a:tailEnd/>
          </a:ln>
          <a:effectLst/>
        </p:spPr>
        <p:txBody>
          <a:bodyPr>
            <a:spAutoFit/>
          </a:bodyPr>
          <a:lstStyle/>
          <a:p>
            <a:endParaRPr lang="en-US"/>
          </a:p>
        </p:txBody>
      </p:sp>
    </p:spTree>
  </p:cSld>
  <p:clrMapOvr>
    <a:masterClrMapping/>
  </p:clrMapOvr>
  <p:transition>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FCD-155 – Summary Continued</a:t>
            </a:r>
            <a:endParaRPr lang="en-US" dirty="0"/>
          </a:p>
        </p:txBody>
      </p:sp>
      <p:sp>
        <p:nvSpPr>
          <p:cNvPr id="6" name="Text Placeholder 5"/>
          <p:cNvSpPr>
            <a:spLocks noGrp="1"/>
          </p:cNvSpPr>
          <p:nvPr>
            <p:ph type="body" sz="quarter" idx="10"/>
          </p:nvPr>
        </p:nvSpPr>
        <p:spPr>
          <a:xfrm>
            <a:off x="822484" y="1722696"/>
            <a:ext cx="7837170" cy="2932537"/>
          </a:xfrm>
        </p:spPr>
        <p:txBody>
          <a:bodyPr/>
          <a:lstStyle/>
          <a:p>
            <a:r>
              <a:rPr lang="en-US" sz="2000" dirty="0" smtClean="0"/>
              <a:t>Ethernet Tributaries:</a:t>
            </a:r>
          </a:p>
          <a:p>
            <a:pPr lvl="1"/>
            <a:r>
              <a:rPr lang="en-US" sz="2000" dirty="0" smtClean="0"/>
              <a:t>2 10/100Mbps bridge, 4 VCGs</a:t>
            </a:r>
          </a:p>
          <a:p>
            <a:pPr lvl="1"/>
            <a:r>
              <a:rPr lang="en-US" sz="2000" dirty="0" smtClean="0"/>
              <a:t>2 10/100Mbps bridge + 4 10/100Mbps Transparent, 4+4 VCGs</a:t>
            </a:r>
          </a:p>
          <a:p>
            <a:pPr lvl="1"/>
            <a:r>
              <a:rPr lang="en-US" sz="2000" dirty="0" smtClean="0"/>
              <a:t>1 10/100/1000Mbps, 8 VCGs</a:t>
            </a:r>
          </a:p>
          <a:p>
            <a:r>
              <a:rPr lang="en-US" sz="2000" dirty="0" smtClean="0"/>
              <a:t>VLAN support </a:t>
            </a:r>
          </a:p>
          <a:p>
            <a:r>
              <a:rPr lang="en-US" sz="2000" dirty="0" smtClean="0"/>
              <a:t>STP &amp; RSTP</a:t>
            </a:r>
          </a:p>
          <a:p>
            <a:r>
              <a:rPr lang="en-US" sz="2000" dirty="0" smtClean="0"/>
              <a:t>Bandwidth management and rate limiting features (GFP MUX)</a:t>
            </a:r>
          </a:p>
          <a:p>
            <a:r>
              <a:rPr lang="en-US" sz="2000" dirty="0" smtClean="0"/>
              <a:t>Management:</a:t>
            </a:r>
          </a:p>
          <a:p>
            <a:pPr lvl="1"/>
            <a:r>
              <a:rPr lang="en-US" sz="2000" dirty="0" smtClean="0"/>
              <a:t>In-band - </a:t>
            </a:r>
            <a:r>
              <a:rPr lang="en-US" sz="2000" dirty="0" err="1" smtClean="0"/>
              <a:t>IPoPPPoDCC</a:t>
            </a:r>
            <a:r>
              <a:rPr lang="en-US" sz="2000" dirty="0" smtClean="0"/>
              <a:t> or </a:t>
            </a:r>
            <a:r>
              <a:rPr lang="en-US" sz="2000" dirty="0" err="1" smtClean="0"/>
              <a:t>IPoDCC</a:t>
            </a:r>
            <a:r>
              <a:rPr lang="en-US" sz="2000" dirty="0" smtClean="0"/>
              <a:t>, with selected vendors, IP Tunneling (G.7712), dedicated VC-12</a:t>
            </a:r>
          </a:p>
          <a:p>
            <a:pPr lvl="1"/>
            <a:r>
              <a:rPr lang="en-US" sz="2000" dirty="0" smtClean="0"/>
              <a:t>Out of Band</a:t>
            </a:r>
          </a:p>
          <a:p>
            <a:endParaRPr lang="en-US" sz="2000" dirty="0"/>
          </a:p>
        </p:txBody>
      </p:sp>
    </p:spTree>
  </p:cSld>
  <p:clrMapOvr>
    <a:masterClrMapping/>
  </p:clrMapOvr>
  <p:transition>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ounded Rectangle 34"/>
          <p:cNvSpPr/>
          <p:nvPr/>
        </p:nvSpPr>
        <p:spPr>
          <a:xfrm>
            <a:off x="1944886" y="3065301"/>
            <a:ext cx="1418602" cy="2091729"/>
          </a:xfrm>
          <a:prstGeom prst="roundRect">
            <a:avLst>
              <a:gd name="adj" fmla="val 13444"/>
            </a:avLst>
          </a:prstGeom>
          <a:solidFill>
            <a:schemeClr val="bg1"/>
          </a:solidFill>
          <a:ln w="38100">
            <a:solidFill>
              <a:srgbClr val="9695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4" name="Straight Connector 43"/>
          <p:cNvCxnSpPr/>
          <p:nvPr/>
        </p:nvCxnSpPr>
        <p:spPr>
          <a:xfrm>
            <a:off x="2807366" y="4774606"/>
            <a:ext cx="1589518" cy="0"/>
          </a:xfrm>
          <a:prstGeom prst="line">
            <a:avLst/>
          </a:prstGeom>
          <a:ln w="19050">
            <a:solidFill>
              <a:srgbClr val="4D4948"/>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2807366" y="3509686"/>
            <a:ext cx="1589518" cy="0"/>
          </a:xfrm>
          <a:prstGeom prst="line">
            <a:avLst/>
          </a:prstGeom>
          <a:ln w="19050">
            <a:solidFill>
              <a:srgbClr val="4D4948"/>
            </a:solidFill>
          </a:ln>
        </p:spPr>
        <p:style>
          <a:lnRef idx="1">
            <a:schemeClr val="accent1"/>
          </a:lnRef>
          <a:fillRef idx="0">
            <a:schemeClr val="accent1"/>
          </a:fillRef>
          <a:effectRef idx="0">
            <a:schemeClr val="accent1"/>
          </a:effectRef>
          <a:fontRef idx="minor">
            <a:schemeClr val="tx1"/>
          </a:fontRef>
        </p:style>
      </p:cxnSp>
      <p:sp>
        <p:nvSpPr>
          <p:cNvPr id="23" name="Rounded Rectangle 22"/>
          <p:cNvSpPr/>
          <p:nvPr/>
        </p:nvSpPr>
        <p:spPr>
          <a:xfrm>
            <a:off x="6334006" y="3065301"/>
            <a:ext cx="1418602" cy="760575"/>
          </a:xfrm>
          <a:prstGeom prst="roundRect">
            <a:avLst/>
          </a:prstGeom>
          <a:solidFill>
            <a:schemeClr val="bg1"/>
          </a:solidFill>
          <a:ln w="38100">
            <a:solidFill>
              <a:srgbClr val="9695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Connector 25"/>
          <p:cNvCxnSpPr/>
          <p:nvPr/>
        </p:nvCxnSpPr>
        <p:spPr>
          <a:xfrm>
            <a:off x="5398166" y="3509686"/>
            <a:ext cx="1589518" cy="0"/>
          </a:xfrm>
          <a:prstGeom prst="line">
            <a:avLst/>
          </a:prstGeom>
          <a:ln w="19050">
            <a:solidFill>
              <a:srgbClr val="4D4948"/>
            </a:solidFill>
          </a:ln>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p:txBody>
          <a:bodyPr/>
          <a:lstStyle/>
          <a:p>
            <a:r>
              <a:rPr lang="en-US" dirty="0" smtClean="0"/>
              <a:t>IP Tunneling – ADM with G.7712 GW Functionality </a:t>
            </a:r>
            <a:endParaRPr lang="en-US" dirty="0"/>
          </a:p>
        </p:txBody>
      </p:sp>
      <p:grpSp>
        <p:nvGrpSpPr>
          <p:cNvPr id="5" name="Group 4"/>
          <p:cNvGrpSpPr/>
          <p:nvPr/>
        </p:nvGrpSpPr>
        <p:grpSpPr>
          <a:xfrm>
            <a:off x="4076993" y="3362234"/>
            <a:ext cx="1560456" cy="1560456"/>
            <a:chOff x="4737795" y="4783472"/>
            <a:chExt cx="1560456" cy="1560456"/>
          </a:xfrm>
        </p:grpSpPr>
        <p:sp>
          <p:nvSpPr>
            <p:cNvPr id="6" name="Oval 5"/>
            <p:cNvSpPr/>
            <p:nvPr/>
          </p:nvSpPr>
          <p:spPr>
            <a:xfrm>
              <a:off x="4737795" y="4783472"/>
              <a:ext cx="1560456" cy="1560456"/>
            </a:xfrm>
            <a:prstGeom prst="ellipse">
              <a:avLst/>
            </a:prstGeom>
            <a:solidFill>
              <a:schemeClr val="bg1"/>
            </a:solidFill>
            <a:ln w="38100">
              <a:solidFill>
                <a:srgbClr val="F3AE4A"/>
              </a:solidFill>
              <a:round/>
              <a:headEnd/>
              <a:tailEnd/>
            </a:ln>
          </p:spPr>
          <p:txBody>
            <a:bodyPr vert="horz" wrap="square" lIns="91440" tIns="45720" rIns="91440" bIns="45720" numCol="1" anchor="t" anchorCtr="0" compatLnSpc="1">
              <a:prstTxWarp prst="textNoShape">
                <a:avLst/>
              </a:prstTxWarp>
            </a:bodyPr>
            <a:lstStyle/>
            <a:p>
              <a:pPr algn="ctr"/>
              <a:endParaRPr lang="en-US">
                <a:solidFill>
                  <a:schemeClr val="tx1"/>
                </a:solidFill>
                <a:latin typeface="+mn-lt"/>
              </a:endParaRPr>
            </a:p>
          </p:txBody>
        </p:sp>
        <p:sp>
          <p:nvSpPr>
            <p:cNvPr id="7" name="Rectangle 5"/>
            <p:cNvSpPr>
              <a:spLocks noChangeArrowheads="1"/>
            </p:cNvSpPr>
            <p:nvPr/>
          </p:nvSpPr>
          <p:spPr bwMode="auto">
            <a:xfrm>
              <a:off x="4823492" y="5348257"/>
              <a:ext cx="1389062" cy="430887"/>
            </a:xfrm>
            <a:prstGeom prst="rect">
              <a:avLst/>
            </a:prstGeom>
            <a:noFill/>
            <a:ln w="9525">
              <a:noFill/>
              <a:miter lim="800000"/>
              <a:headEnd/>
              <a:tailEnd/>
            </a:ln>
          </p:spPr>
          <p:txBody>
            <a:bodyPr lIns="0" tIns="0" rIns="0" bIns="0">
              <a:spAutoFit/>
            </a:bodyPr>
            <a:lstStyle/>
            <a:p>
              <a:pPr algn="ctr" defTabSz="1006475"/>
              <a:r>
                <a:rPr lang="en-US" sz="1400" b="1" dirty="0">
                  <a:latin typeface="+mn-lt"/>
                  <a:cs typeface="Arial" charset="0"/>
                </a:rPr>
                <a:t>SDH/</a:t>
              </a:r>
              <a:br>
                <a:rPr lang="en-US" sz="1400" b="1" dirty="0">
                  <a:latin typeface="+mn-lt"/>
                  <a:cs typeface="Arial" charset="0"/>
                </a:rPr>
              </a:br>
              <a:r>
                <a:rPr lang="en-US" sz="1400" b="1" dirty="0">
                  <a:latin typeface="+mn-lt"/>
                  <a:cs typeface="Arial" charset="0"/>
                </a:rPr>
                <a:t>SONET</a:t>
              </a:r>
              <a:endParaRPr lang="en-US" sz="1400" dirty="0">
                <a:latin typeface="+mn-lt"/>
                <a:cs typeface="Arial" charset="0"/>
              </a:endParaRPr>
            </a:p>
          </p:txBody>
        </p:sp>
      </p:grpSp>
      <p:grpSp>
        <p:nvGrpSpPr>
          <p:cNvPr id="8" name="Group 7"/>
          <p:cNvGrpSpPr/>
          <p:nvPr/>
        </p:nvGrpSpPr>
        <p:grpSpPr>
          <a:xfrm>
            <a:off x="5114465" y="3141812"/>
            <a:ext cx="519113" cy="553102"/>
            <a:chOff x="3920828" y="2682974"/>
            <a:chExt cx="519113" cy="553102"/>
          </a:xfrm>
        </p:grpSpPr>
        <p:sp>
          <p:nvSpPr>
            <p:cNvPr id="9" name="Text Box 6"/>
            <p:cNvSpPr txBox="1">
              <a:spLocks noChangeArrowheads="1"/>
            </p:cNvSpPr>
            <p:nvPr/>
          </p:nvSpPr>
          <p:spPr bwMode="auto">
            <a:xfrm>
              <a:off x="3920828" y="2682974"/>
              <a:ext cx="519113" cy="269875"/>
            </a:xfrm>
            <a:prstGeom prst="rect">
              <a:avLst/>
            </a:prstGeom>
            <a:noFill/>
            <a:ln w="9525">
              <a:noFill/>
              <a:miter lim="800000"/>
              <a:headEnd/>
              <a:tailEnd/>
            </a:ln>
            <a:effectLst/>
          </p:spPr>
          <p:txBody>
            <a:bodyPr wrap="none" lIns="100572" tIns="50285" rIns="100572" bIns="50285">
              <a:spAutoFit/>
            </a:bodyPr>
            <a:lstStyle/>
            <a:p>
              <a:pPr algn="ctr" defTabSz="1006475"/>
              <a:r>
                <a:rPr lang="en-US" sz="1100" b="1" dirty="0">
                  <a:latin typeface="+mn-lt"/>
                  <a:cs typeface="Arial" charset="0"/>
                </a:rPr>
                <a:t>ADM</a:t>
              </a:r>
            </a:p>
          </p:txBody>
        </p:sp>
        <p:pic>
          <p:nvPicPr>
            <p:cNvPr id="10" name="Picture 9" descr="ADM.png"/>
            <p:cNvPicPr>
              <a:picLocks noChangeAspect="1"/>
            </p:cNvPicPr>
            <p:nvPr/>
          </p:nvPicPr>
          <p:blipFill>
            <a:blip r:embed="rId2" cstate="print"/>
            <a:stretch>
              <a:fillRect/>
            </a:stretch>
          </p:blipFill>
          <p:spPr>
            <a:xfrm>
              <a:off x="4000552" y="2876411"/>
              <a:ext cx="359665" cy="359665"/>
            </a:xfrm>
            <a:prstGeom prst="rect">
              <a:avLst/>
            </a:prstGeom>
          </p:spPr>
        </p:pic>
      </p:grpSp>
      <p:grpSp>
        <p:nvGrpSpPr>
          <p:cNvPr id="14" name="Group 13"/>
          <p:cNvGrpSpPr/>
          <p:nvPr/>
        </p:nvGrpSpPr>
        <p:grpSpPr>
          <a:xfrm>
            <a:off x="4063330" y="3141812"/>
            <a:ext cx="519113" cy="553102"/>
            <a:chOff x="3920828" y="2682974"/>
            <a:chExt cx="519113" cy="553102"/>
          </a:xfrm>
        </p:grpSpPr>
        <p:sp>
          <p:nvSpPr>
            <p:cNvPr id="15" name="Text Box 6"/>
            <p:cNvSpPr txBox="1">
              <a:spLocks noChangeArrowheads="1"/>
            </p:cNvSpPr>
            <p:nvPr/>
          </p:nvSpPr>
          <p:spPr bwMode="auto">
            <a:xfrm>
              <a:off x="3920828" y="2682974"/>
              <a:ext cx="519113" cy="269875"/>
            </a:xfrm>
            <a:prstGeom prst="rect">
              <a:avLst/>
            </a:prstGeom>
            <a:noFill/>
            <a:ln w="9525">
              <a:noFill/>
              <a:miter lim="800000"/>
              <a:headEnd/>
              <a:tailEnd/>
            </a:ln>
            <a:effectLst/>
          </p:spPr>
          <p:txBody>
            <a:bodyPr wrap="none" lIns="100572" tIns="50285" rIns="100572" bIns="50285">
              <a:spAutoFit/>
            </a:bodyPr>
            <a:lstStyle/>
            <a:p>
              <a:pPr algn="ctr" defTabSz="1006475"/>
              <a:r>
                <a:rPr lang="en-US" sz="1100" b="1" dirty="0">
                  <a:latin typeface="+mn-lt"/>
                  <a:cs typeface="Arial" charset="0"/>
                </a:rPr>
                <a:t>ADM</a:t>
              </a:r>
            </a:p>
          </p:txBody>
        </p:sp>
        <p:pic>
          <p:nvPicPr>
            <p:cNvPr id="16" name="Picture 15" descr="ADM.png"/>
            <p:cNvPicPr>
              <a:picLocks noChangeAspect="1"/>
            </p:cNvPicPr>
            <p:nvPr/>
          </p:nvPicPr>
          <p:blipFill>
            <a:blip r:embed="rId2" cstate="print"/>
            <a:stretch>
              <a:fillRect/>
            </a:stretch>
          </p:blipFill>
          <p:spPr>
            <a:xfrm>
              <a:off x="4000552" y="2876411"/>
              <a:ext cx="359665" cy="359665"/>
            </a:xfrm>
            <a:prstGeom prst="rect">
              <a:avLst/>
            </a:prstGeom>
          </p:spPr>
        </p:pic>
      </p:grpSp>
      <p:grpSp>
        <p:nvGrpSpPr>
          <p:cNvPr id="17" name="Group 16"/>
          <p:cNvGrpSpPr/>
          <p:nvPr/>
        </p:nvGrpSpPr>
        <p:grpSpPr>
          <a:xfrm>
            <a:off x="4063330" y="4423681"/>
            <a:ext cx="519113" cy="553102"/>
            <a:chOff x="3920828" y="2682974"/>
            <a:chExt cx="519113" cy="553102"/>
          </a:xfrm>
        </p:grpSpPr>
        <p:sp>
          <p:nvSpPr>
            <p:cNvPr id="18" name="Text Box 6"/>
            <p:cNvSpPr txBox="1">
              <a:spLocks noChangeArrowheads="1"/>
            </p:cNvSpPr>
            <p:nvPr/>
          </p:nvSpPr>
          <p:spPr bwMode="auto">
            <a:xfrm>
              <a:off x="3920828" y="2682974"/>
              <a:ext cx="519113" cy="269875"/>
            </a:xfrm>
            <a:prstGeom prst="rect">
              <a:avLst/>
            </a:prstGeom>
            <a:noFill/>
            <a:ln w="9525">
              <a:noFill/>
              <a:miter lim="800000"/>
              <a:headEnd/>
              <a:tailEnd/>
            </a:ln>
            <a:effectLst/>
          </p:spPr>
          <p:txBody>
            <a:bodyPr wrap="none" lIns="100572" tIns="50285" rIns="100572" bIns="50285">
              <a:spAutoFit/>
            </a:bodyPr>
            <a:lstStyle/>
            <a:p>
              <a:pPr algn="ctr" defTabSz="1006475"/>
              <a:r>
                <a:rPr lang="en-US" sz="1100" b="1" dirty="0">
                  <a:latin typeface="+mn-lt"/>
                  <a:cs typeface="Arial" charset="0"/>
                </a:rPr>
                <a:t>ADM</a:t>
              </a:r>
            </a:p>
          </p:txBody>
        </p:sp>
        <p:pic>
          <p:nvPicPr>
            <p:cNvPr id="19" name="Picture 18" descr="ADM.png"/>
            <p:cNvPicPr>
              <a:picLocks noChangeAspect="1"/>
            </p:cNvPicPr>
            <p:nvPr/>
          </p:nvPicPr>
          <p:blipFill>
            <a:blip r:embed="rId2" cstate="print"/>
            <a:stretch>
              <a:fillRect/>
            </a:stretch>
          </p:blipFill>
          <p:spPr>
            <a:xfrm>
              <a:off x="4000552" y="2876411"/>
              <a:ext cx="359665" cy="359665"/>
            </a:xfrm>
            <a:prstGeom prst="rect">
              <a:avLst/>
            </a:prstGeom>
          </p:spPr>
        </p:pic>
      </p:grpSp>
      <p:grpSp>
        <p:nvGrpSpPr>
          <p:cNvPr id="20" name="Group 19"/>
          <p:cNvGrpSpPr/>
          <p:nvPr/>
        </p:nvGrpSpPr>
        <p:grpSpPr>
          <a:xfrm>
            <a:off x="6601982" y="3132710"/>
            <a:ext cx="882650" cy="458290"/>
            <a:chOff x="7015059" y="4322075"/>
            <a:chExt cx="882650" cy="458290"/>
          </a:xfrm>
        </p:grpSpPr>
        <p:sp>
          <p:nvSpPr>
            <p:cNvPr id="21" name="Rectangle 57"/>
            <p:cNvSpPr>
              <a:spLocks noChangeArrowheads="1"/>
            </p:cNvSpPr>
            <p:nvPr/>
          </p:nvSpPr>
          <p:spPr bwMode="auto">
            <a:xfrm>
              <a:off x="7015059" y="4322075"/>
              <a:ext cx="882650" cy="239713"/>
            </a:xfrm>
            <a:prstGeom prst="rect">
              <a:avLst/>
            </a:prstGeom>
            <a:noFill/>
            <a:ln w="12700">
              <a:noFill/>
              <a:miter lim="800000"/>
              <a:headEnd/>
              <a:tailEnd/>
            </a:ln>
            <a:effectLst/>
          </p:spPr>
          <p:txBody>
            <a:bodyPr lIns="99515" tIns="48884" rIns="99515" bIns="48884"/>
            <a:lstStyle/>
            <a:p>
              <a:pPr marL="377825" indent="-377825" algn="ctr" defTabSz="1006475"/>
              <a:r>
                <a:rPr lang="en-US" sz="1100" b="1">
                  <a:latin typeface="+mn-lt"/>
                  <a:cs typeface="Arial" charset="0"/>
                </a:rPr>
                <a:t>FCD-155</a:t>
              </a:r>
            </a:p>
          </p:txBody>
        </p:sp>
        <p:pic>
          <p:nvPicPr>
            <p:cNvPr id="22" name="Picture 21" descr="RAD 1U_Wide.png"/>
            <p:cNvPicPr>
              <a:picLocks noChangeAspect="1"/>
            </p:cNvPicPr>
            <p:nvPr/>
          </p:nvPicPr>
          <p:blipFill>
            <a:blip r:embed="rId3" cstate="print"/>
            <a:stretch>
              <a:fillRect/>
            </a:stretch>
          </p:blipFill>
          <p:spPr>
            <a:xfrm>
              <a:off x="7025091" y="4530428"/>
              <a:ext cx="862586" cy="249937"/>
            </a:xfrm>
            <a:prstGeom prst="rect">
              <a:avLst/>
            </a:prstGeom>
          </p:spPr>
        </p:pic>
      </p:grpSp>
      <p:sp>
        <p:nvSpPr>
          <p:cNvPr id="24" name="TextBox 23"/>
          <p:cNvSpPr txBox="1"/>
          <p:nvPr/>
        </p:nvSpPr>
        <p:spPr>
          <a:xfrm>
            <a:off x="6451863" y="2664576"/>
            <a:ext cx="1182889" cy="433901"/>
          </a:xfrm>
          <a:prstGeom prst="rect">
            <a:avLst/>
          </a:prstGeom>
          <a:noFill/>
        </p:spPr>
        <p:txBody>
          <a:bodyPr wrap="none" rtlCol="0">
            <a:spAutoFit/>
          </a:bodyPr>
          <a:lstStyle/>
          <a:p>
            <a:pPr algn="ctr">
              <a:lnSpc>
                <a:spcPct val="85000"/>
              </a:lnSpc>
            </a:pPr>
            <a:r>
              <a:rPr lang="en-US" sz="1300" b="1" dirty="0" smtClean="0">
                <a:latin typeface="+mn-lt"/>
              </a:rPr>
              <a:t>Customer:</a:t>
            </a:r>
          </a:p>
          <a:p>
            <a:pPr algn="ctr">
              <a:lnSpc>
                <a:spcPct val="85000"/>
              </a:lnSpc>
            </a:pPr>
            <a:r>
              <a:rPr lang="en-US" sz="1300" b="1" dirty="0" smtClean="0">
                <a:latin typeface="+mn-lt"/>
              </a:rPr>
              <a:t>Branch Offices</a:t>
            </a:r>
          </a:p>
        </p:txBody>
      </p:sp>
      <p:sp>
        <p:nvSpPr>
          <p:cNvPr id="27" name="TextBox 26"/>
          <p:cNvSpPr txBox="1"/>
          <p:nvPr/>
        </p:nvSpPr>
        <p:spPr>
          <a:xfrm>
            <a:off x="5603451" y="3317974"/>
            <a:ext cx="731290" cy="230897"/>
          </a:xfrm>
          <a:prstGeom prst="rect">
            <a:avLst/>
          </a:prstGeom>
          <a:noFill/>
        </p:spPr>
        <p:txBody>
          <a:bodyPr wrap="none" rtlCol="0">
            <a:spAutoFit/>
          </a:bodyPr>
          <a:lstStyle/>
          <a:p>
            <a:pPr algn="ctr">
              <a:lnSpc>
                <a:spcPct val="85000"/>
              </a:lnSpc>
            </a:pPr>
            <a:r>
              <a:rPr lang="en-US" sz="1000" dirty="0" smtClean="0">
                <a:latin typeface="+mn-lt"/>
              </a:rPr>
              <a:t>155 Mbps</a:t>
            </a:r>
          </a:p>
        </p:txBody>
      </p:sp>
      <p:sp>
        <p:nvSpPr>
          <p:cNvPr id="28" name="Rounded Rectangle 27"/>
          <p:cNvSpPr/>
          <p:nvPr/>
        </p:nvSpPr>
        <p:spPr>
          <a:xfrm>
            <a:off x="6334006" y="4355621"/>
            <a:ext cx="1418602" cy="760575"/>
          </a:xfrm>
          <a:prstGeom prst="roundRect">
            <a:avLst/>
          </a:prstGeom>
          <a:solidFill>
            <a:schemeClr val="bg1"/>
          </a:solidFill>
          <a:ln w="38100">
            <a:solidFill>
              <a:srgbClr val="9695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9" name="Straight Connector 28"/>
          <p:cNvCxnSpPr/>
          <p:nvPr/>
        </p:nvCxnSpPr>
        <p:spPr>
          <a:xfrm>
            <a:off x="5398166" y="4800006"/>
            <a:ext cx="1589518" cy="0"/>
          </a:xfrm>
          <a:prstGeom prst="line">
            <a:avLst/>
          </a:prstGeom>
          <a:ln w="19050">
            <a:solidFill>
              <a:srgbClr val="4D4948"/>
            </a:solidFill>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a:xfrm>
            <a:off x="6601982" y="4423030"/>
            <a:ext cx="882650" cy="458290"/>
            <a:chOff x="7015059" y="4322075"/>
            <a:chExt cx="882650" cy="458290"/>
          </a:xfrm>
        </p:grpSpPr>
        <p:sp>
          <p:nvSpPr>
            <p:cNvPr id="31" name="Rectangle 57"/>
            <p:cNvSpPr>
              <a:spLocks noChangeArrowheads="1"/>
            </p:cNvSpPr>
            <p:nvPr/>
          </p:nvSpPr>
          <p:spPr bwMode="auto">
            <a:xfrm>
              <a:off x="7015059" y="4322075"/>
              <a:ext cx="882650" cy="239713"/>
            </a:xfrm>
            <a:prstGeom prst="rect">
              <a:avLst/>
            </a:prstGeom>
            <a:noFill/>
            <a:ln w="12700">
              <a:noFill/>
              <a:miter lim="800000"/>
              <a:headEnd/>
              <a:tailEnd/>
            </a:ln>
            <a:effectLst/>
          </p:spPr>
          <p:txBody>
            <a:bodyPr lIns="99515" tIns="48884" rIns="99515" bIns="48884"/>
            <a:lstStyle/>
            <a:p>
              <a:pPr marL="377825" indent="-377825" algn="ctr" defTabSz="1006475"/>
              <a:r>
                <a:rPr lang="en-US" sz="1100" b="1">
                  <a:latin typeface="+mn-lt"/>
                  <a:cs typeface="Arial" charset="0"/>
                </a:rPr>
                <a:t>FCD-155</a:t>
              </a:r>
            </a:p>
          </p:txBody>
        </p:sp>
        <p:pic>
          <p:nvPicPr>
            <p:cNvPr id="32" name="Picture 31" descr="RAD 1U_Wide.png"/>
            <p:cNvPicPr>
              <a:picLocks noChangeAspect="1"/>
            </p:cNvPicPr>
            <p:nvPr/>
          </p:nvPicPr>
          <p:blipFill>
            <a:blip r:embed="rId3" cstate="print"/>
            <a:stretch>
              <a:fillRect/>
            </a:stretch>
          </p:blipFill>
          <p:spPr>
            <a:xfrm>
              <a:off x="7025091" y="4530428"/>
              <a:ext cx="862586" cy="249937"/>
            </a:xfrm>
            <a:prstGeom prst="rect">
              <a:avLst/>
            </a:prstGeom>
          </p:spPr>
        </p:pic>
      </p:grpSp>
      <p:sp>
        <p:nvSpPr>
          <p:cNvPr id="34" name="TextBox 33"/>
          <p:cNvSpPr txBox="1"/>
          <p:nvPr/>
        </p:nvSpPr>
        <p:spPr>
          <a:xfrm>
            <a:off x="5603451" y="4608294"/>
            <a:ext cx="731290" cy="230897"/>
          </a:xfrm>
          <a:prstGeom prst="rect">
            <a:avLst/>
          </a:prstGeom>
          <a:noFill/>
        </p:spPr>
        <p:txBody>
          <a:bodyPr wrap="none" rtlCol="0">
            <a:spAutoFit/>
          </a:bodyPr>
          <a:lstStyle/>
          <a:p>
            <a:pPr algn="ctr">
              <a:lnSpc>
                <a:spcPct val="85000"/>
              </a:lnSpc>
            </a:pPr>
            <a:r>
              <a:rPr lang="en-US" sz="1000" dirty="0" smtClean="0">
                <a:latin typeface="+mn-lt"/>
              </a:rPr>
              <a:t>155 Mbps</a:t>
            </a:r>
          </a:p>
        </p:txBody>
      </p:sp>
      <p:grpSp>
        <p:nvGrpSpPr>
          <p:cNvPr id="36" name="Group 35"/>
          <p:cNvGrpSpPr/>
          <p:nvPr/>
        </p:nvGrpSpPr>
        <p:grpSpPr>
          <a:xfrm>
            <a:off x="2212862" y="3132710"/>
            <a:ext cx="882650" cy="458290"/>
            <a:chOff x="7015059" y="4322075"/>
            <a:chExt cx="882650" cy="458290"/>
          </a:xfrm>
        </p:grpSpPr>
        <p:sp>
          <p:nvSpPr>
            <p:cNvPr id="37" name="Rectangle 57"/>
            <p:cNvSpPr>
              <a:spLocks noChangeArrowheads="1"/>
            </p:cNvSpPr>
            <p:nvPr/>
          </p:nvSpPr>
          <p:spPr bwMode="auto">
            <a:xfrm>
              <a:off x="7015059" y="4322075"/>
              <a:ext cx="882650" cy="239713"/>
            </a:xfrm>
            <a:prstGeom prst="rect">
              <a:avLst/>
            </a:prstGeom>
            <a:noFill/>
            <a:ln w="12700">
              <a:noFill/>
              <a:miter lim="800000"/>
              <a:headEnd/>
              <a:tailEnd/>
            </a:ln>
            <a:effectLst/>
          </p:spPr>
          <p:txBody>
            <a:bodyPr lIns="99515" tIns="48884" rIns="99515" bIns="48884"/>
            <a:lstStyle/>
            <a:p>
              <a:pPr marL="377825" indent="-377825" algn="ctr" defTabSz="1006475"/>
              <a:r>
                <a:rPr lang="en-US" sz="1100" b="1">
                  <a:latin typeface="+mn-lt"/>
                  <a:cs typeface="Arial" charset="0"/>
                </a:rPr>
                <a:t>FCD-155</a:t>
              </a:r>
            </a:p>
          </p:txBody>
        </p:sp>
        <p:pic>
          <p:nvPicPr>
            <p:cNvPr id="38" name="Picture 37" descr="RAD 1U_Wide.png"/>
            <p:cNvPicPr>
              <a:picLocks noChangeAspect="1"/>
            </p:cNvPicPr>
            <p:nvPr/>
          </p:nvPicPr>
          <p:blipFill>
            <a:blip r:embed="rId3" cstate="print"/>
            <a:stretch>
              <a:fillRect/>
            </a:stretch>
          </p:blipFill>
          <p:spPr>
            <a:xfrm>
              <a:off x="7025091" y="4530428"/>
              <a:ext cx="862586" cy="249937"/>
            </a:xfrm>
            <a:prstGeom prst="rect">
              <a:avLst/>
            </a:prstGeom>
          </p:spPr>
        </p:pic>
      </p:grpSp>
      <p:sp>
        <p:nvSpPr>
          <p:cNvPr id="40" name="TextBox 39"/>
          <p:cNvSpPr txBox="1"/>
          <p:nvPr/>
        </p:nvSpPr>
        <p:spPr>
          <a:xfrm>
            <a:off x="3378411" y="3317974"/>
            <a:ext cx="731290" cy="230897"/>
          </a:xfrm>
          <a:prstGeom prst="rect">
            <a:avLst/>
          </a:prstGeom>
          <a:noFill/>
        </p:spPr>
        <p:txBody>
          <a:bodyPr wrap="none" rtlCol="0">
            <a:spAutoFit/>
          </a:bodyPr>
          <a:lstStyle/>
          <a:p>
            <a:pPr algn="ctr">
              <a:lnSpc>
                <a:spcPct val="85000"/>
              </a:lnSpc>
            </a:pPr>
            <a:r>
              <a:rPr lang="en-US" sz="1000" dirty="0" smtClean="0">
                <a:latin typeface="+mn-lt"/>
              </a:rPr>
              <a:t>155 Mbps</a:t>
            </a:r>
          </a:p>
        </p:txBody>
      </p:sp>
      <p:sp>
        <p:nvSpPr>
          <p:cNvPr id="41" name="TextBox 40"/>
          <p:cNvSpPr txBox="1"/>
          <p:nvPr/>
        </p:nvSpPr>
        <p:spPr>
          <a:xfrm>
            <a:off x="2090220" y="2649336"/>
            <a:ext cx="1127937" cy="433901"/>
          </a:xfrm>
          <a:prstGeom prst="rect">
            <a:avLst/>
          </a:prstGeom>
          <a:noFill/>
        </p:spPr>
        <p:txBody>
          <a:bodyPr wrap="none" rtlCol="0">
            <a:spAutoFit/>
          </a:bodyPr>
          <a:lstStyle/>
          <a:p>
            <a:pPr algn="ctr">
              <a:lnSpc>
                <a:spcPct val="85000"/>
              </a:lnSpc>
            </a:pPr>
            <a:r>
              <a:rPr lang="en-US" sz="1300" b="1" dirty="0" smtClean="0">
                <a:latin typeface="+mn-lt"/>
              </a:rPr>
              <a:t>Customer:</a:t>
            </a:r>
          </a:p>
          <a:p>
            <a:pPr algn="ctr">
              <a:lnSpc>
                <a:spcPct val="85000"/>
              </a:lnSpc>
            </a:pPr>
            <a:r>
              <a:rPr lang="en-US" sz="1300" b="1" dirty="0" smtClean="0">
                <a:latin typeface="+mn-lt"/>
              </a:rPr>
              <a:t>Headquarters</a:t>
            </a:r>
          </a:p>
        </p:txBody>
      </p:sp>
      <p:sp>
        <p:nvSpPr>
          <p:cNvPr id="42" name="TextBox 41"/>
          <p:cNvSpPr txBox="1"/>
          <p:nvPr/>
        </p:nvSpPr>
        <p:spPr>
          <a:xfrm>
            <a:off x="2480903" y="3548496"/>
            <a:ext cx="346569" cy="237501"/>
          </a:xfrm>
          <a:prstGeom prst="rect">
            <a:avLst/>
          </a:prstGeom>
          <a:noFill/>
        </p:spPr>
        <p:txBody>
          <a:bodyPr wrap="none" rtlCol="0">
            <a:spAutoFit/>
          </a:bodyPr>
          <a:lstStyle/>
          <a:p>
            <a:pPr algn="ctr">
              <a:lnSpc>
                <a:spcPct val="85000"/>
              </a:lnSpc>
            </a:pPr>
            <a:r>
              <a:rPr lang="en-US" sz="1100" b="1" dirty="0" smtClean="0">
                <a:latin typeface="+mn-lt"/>
              </a:rPr>
              <a:t>NE</a:t>
            </a:r>
          </a:p>
        </p:txBody>
      </p:sp>
      <p:grpSp>
        <p:nvGrpSpPr>
          <p:cNvPr id="47" name="Group 46"/>
          <p:cNvGrpSpPr/>
          <p:nvPr/>
        </p:nvGrpSpPr>
        <p:grpSpPr>
          <a:xfrm>
            <a:off x="2238269" y="4293334"/>
            <a:ext cx="862737" cy="717356"/>
            <a:chOff x="2266682" y="5971444"/>
            <a:chExt cx="862737" cy="717356"/>
          </a:xfrm>
        </p:grpSpPr>
        <p:pic>
          <p:nvPicPr>
            <p:cNvPr id="43" name="Picture 42" descr="RAD RADview.png"/>
            <p:cNvPicPr>
              <a:picLocks noChangeAspect="1"/>
            </p:cNvPicPr>
            <p:nvPr/>
          </p:nvPicPr>
          <p:blipFill>
            <a:blip r:embed="rId4" cstate="print"/>
            <a:stretch>
              <a:fillRect/>
            </a:stretch>
          </p:blipFill>
          <p:spPr>
            <a:xfrm>
              <a:off x="2438970" y="6164543"/>
              <a:ext cx="518161" cy="524257"/>
            </a:xfrm>
            <a:prstGeom prst="rect">
              <a:avLst/>
            </a:prstGeom>
          </p:spPr>
        </p:pic>
        <p:sp>
          <p:nvSpPr>
            <p:cNvPr id="45" name="TextBox 44"/>
            <p:cNvSpPr txBox="1"/>
            <p:nvPr/>
          </p:nvSpPr>
          <p:spPr>
            <a:xfrm>
              <a:off x="2266682" y="5971444"/>
              <a:ext cx="862737" cy="237501"/>
            </a:xfrm>
            <a:prstGeom prst="rect">
              <a:avLst/>
            </a:prstGeom>
            <a:noFill/>
          </p:spPr>
          <p:txBody>
            <a:bodyPr wrap="none" rtlCol="0">
              <a:spAutoFit/>
            </a:bodyPr>
            <a:lstStyle/>
            <a:p>
              <a:pPr algn="ctr">
                <a:lnSpc>
                  <a:spcPct val="85000"/>
                </a:lnSpc>
              </a:pPr>
              <a:r>
                <a:rPr lang="en-US" sz="1100" b="1" dirty="0" smtClean="0">
                  <a:latin typeface="+mn-lt"/>
                </a:rPr>
                <a:t>NMS + EMS</a:t>
              </a:r>
            </a:p>
          </p:txBody>
        </p:sp>
      </p:grpSp>
      <p:sp>
        <p:nvSpPr>
          <p:cNvPr id="46" name="TextBox 45"/>
          <p:cNvSpPr txBox="1"/>
          <p:nvPr/>
        </p:nvSpPr>
        <p:spPr>
          <a:xfrm>
            <a:off x="4115822" y="4933414"/>
            <a:ext cx="399468" cy="237501"/>
          </a:xfrm>
          <a:prstGeom prst="rect">
            <a:avLst/>
          </a:prstGeom>
          <a:noFill/>
        </p:spPr>
        <p:txBody>
          <a:bodyPr wrap="none" rtlCol="0">
            <a:spAutoFit/>
          </a:bodyPr>
          <a:lstStyle/>
          <a:p>
            <a:pPr algn="ctr">
              <a:lnSpc>
                <a:spcPct val="85000"/>
              </a:lnSpc>
            </a:pPr>
            <a:r>
              <a:rPr lang="en-US" sz="1100" b="1" dirty="0" smtClean="0">
                <a:latin typeface="+mn-lt"/>
              </a:rPr>
              <a:t>GW</a:t>
            </a:r>
          </a:p>
        </p:txBody>
      </p:sp>
      <p:sp>
        <p:nvSpPr>
          <p:cNvPr id="48" name="TextBox 47"/>
          <p:cNvSpPr txBox="1"/>
          <p:nvPr/>
        </p:nvSpPr>
        <p:spPr>
          <a:xfrm>
            <a:off x="3545925" y="4590514"/>
            <a:ext cx="396263" cy="224292"/>
          </a:xfrm>
          <a:prstGeom prst="rect">
            <a:avLst/>
          </a:prstGeom>
          <a:noFill/>
        </p:spPr>
        <p:txBody>
          <a:bodyPr wrap="none" rtlCol="0">
            <a:spAutoFit/>
          </a:bodyPr>
          <a:lstStyle/>
          <a:p>
            <a:pPr algn="ctr">
              <a:lnSpc>
                <a:spcPct val="85000"/>
              </a:lnSpc>
            </a:pPr>
            <a:r>
              <a:rPr lang="en-US" sz="1000" dirty="0" smtClean="0">
                <a:latin typeface="+mn-lt"/>
              </a:rPr>
              <a:t>LAN</a:t>
            </a:r>
          </a:p>
        </p:txBody>
      </p:sp>
      <p:grpSp>
        <p:nvGrpSpPr>
          <p:cNvPr id="11" name="Group 10"/>
          <p:cNvGrpSpPr/>
          <p:nvPr/>
        </p:nvGrpSpPr>
        <p:grpSpPr>
          <a:xfrm>
            <a:off x="5114465" y="4423681"/>
            <a:ext cx="519113" cy="553102"/>
            <a:chOff x="3920828" y="2682974"/>
            <a:chExt cx="519113" cy="553102"/>
          </a:xfrm>
        </p:grpSpPr>
        <p:sp>
          <p:nvSpPr>
            <p:cNvPr id="12" name="Text Box 6"/>
            <p:cNvSpPr txBox="1">
              <a:spLocks noChangeArrowheads="1"/>
            </p:cNvSpPr>
            <p:nvPr/>
          </p:nvSpPr>
          <p:spPr bwMode="auto">
            <a:xfrm>
              <a:off x="3920828" y="2682974"/>
              <a:ext cx="519113" cy="269875"/>
            </a:xfrm>
            <a:prstGeom prst="rect">
              <a:avLst/>
            </a:prstGeom>
            <a:noFill/>
            <a:ln w="9525">
              <a:noFill/>
              <a:miter lim="800000"/>
              <a:headEnd/>
              <a:tailEnd/>
            </a:ln>
            <a:effectLst/>
          </p:spPr>
          <p:txBody>
            <a:bodyPr wrap="none" lIns="100572" tIns="50285" rIns="100572" bIns="50285">
              <a:spAutoFit/>
            </a:bodyPr>
            <a:lstStyle/>
            <a:p>
              <a:pPr algn="ctr" defTabSz="1006475"/>
              <a:r>
                <a:rPr lang="en-US" sz="1100" b="1" dirty="0">
                  <a:latin typeface="+mn-lt"/>
                  <a:cs typeface="Arial" charset="0"/>
                </a:rPr>
                <a:t>ADM</a:t>
              </a:r>
            </a:p>
          </p:txBody>
        </p:sp>
        <p:pic>
          <p:nvPicPr>
            <p:cNvPr id="13" name="Picture 12" descr="ADM.png"/>
            <p:cNvPicPr>
              <a:picLocks noChangeAspect="1"/>
            </p:cNvPicPr>
            <p:nvPr/>
          </p:nvPicPr>
          <p:blipFill>
            <a:blip r:embed="rId2" cstate="print"/>
            <a:stretch>
              <a:fillRect/>
            </a:stretch>
          </p:blipFill>
          <p:spPr>
            <a:xfrm>
              <a:off x="4000552" y="2876411"/>
              <a:ext cx="359665" cy="359665"/>
            </a:xfrm>
            <a:prstGeom prst="rect">
              <a:avLst/>
            </a:prstGeom>
          </p:spPr>
        </p:pic>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IP Tunneling – ADM with FCD-155 as G.7712 GW</a:t>
            </a:r>
            <a:endParaRPr lang="en-US" dirty="0"/>
          </a:p>
        </p:txBody>
      </p:sp>
      <p:sp>
        <p:nvSpPr>
          <p:cNvPr id="5" name="Rounded Rectangle 4"/>
          <p:cNvSpPr/>
          <p:nvPr/>
        </p:nvSpPr>
        <p:spPr>
          <a:xfrm>
            <a:off x="1417178" y="3065301"/>
            <a:ext cx="2021796" cy="2136619"/>
          </a:xfrm>
          <a:prstGeom prst="roundRect">
            <a:avLst>
              <a:gd name="adj" fmla="val 9374"/>
            </a:avLst>
          </a:prstGeom>
          <a:solidFill>
            <a:schemeClr val="bg1"/>
          </a:solidFill>
          <a:ln w="38100">
            <a:solidFill>
              <a:srgbClr val="9695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p:nvPr/>
        </p:nvCxnSpPr>
        <p:spPr>
          <a:xfrm>
            <a:off x="1944068" y="4774606"/>
            <a:ext cx="2468880" cy="0"/>
          </a:xfrm>
          <a:prstGeom prst="line">
            <a:avLst/>
          </a:prstGeom>
          <a:ln w="19050">
            <a:solidFill>
              <a:srgbClr val="4D4948"/>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738998" y="3509686"/>
            <a:ext cx="1589518" cy="0"/>
          </a:xfrm>
          <a:prstGeom prst="line">
            <a:avLst/>
          </a:prstGeom>
          <a:ln w="19050">
            <a:solidFill>
              <a:srgbClr val="4D4948"/>
            </a:solidFill>
          </a:ln>
        </p:spPr>
        <p:style>
          <a:lnRef idx="1">
            <a:schemeClr val="accent1"/>
          </a:lnRef>
          <a:fillRef idx="0">
            <a:schemeClr val="accent1"/>
          </a:fillRef>
          <a:effectRef idx="0">
            <a:schemeClr val="accent1"/>
          </a:effectRef>
          <a:fontRef idx="minor">
            <a:schemeClr val="tx1"/>
          </a:fontRef>
        </p:style>
      </p:cxnSp>
      <p:sp>
        <p:nvSpPr>
          <p:cNvPr id="8" name="Rounded Rectangle 7"/>
          <p:cNvSpPr/>
          <p:nvPr/>
        </p:nvSpPr>
        <p:spPr>
          <a:xfrm>
            <a:off x="6409492" y="3065301"/>
            <a:ext cx="1418602" cy="760575"/>
          </a:xfrm>
          <a:prstGeom prst="roundRect">
            <a:avLst/>
          </a:prstGeom>
          <a:solidFill>
            <a:schemeClr val="bg1"/>
          </a:solidFill>
          <a:ln w="38100">
            <a:solidFill>
              <a:srgbClr val="9695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p:nvCxnSpPr>
        <p:spPr>
          <a:xfrm>
            <a:off x="5473652" y="3509686"/>
            <a:ext cx="1589518" cy="0"/>
          </a:xfrm>
          <a:prstGeom prst="line">
            <a:avLst/>
          </a:prstGeom>
          <a:ln w="19050">
            <a:solidFill>
              <a:srgbClr val="4D4948"/>
            </a:solidFill>
          </a:ln>
        </p:spPr>
        <p:style>
          <a:lnRef idx="1">
            <a:schemeClr val="accent1"/>
          </a:lnRef>
          <a:fillRef idx="0">
            <a:schemeClr val="accent1"/>
          </a:fillRef>
          <a:effectRef idx="0">
            <a:schemeClr val="accent1"/>
          </a:effectRef>
          <a:fontRef idx="minor">
            <a:schemeClr val="tx1"/>
          </a:fontRef>
        </p:style>
      </p:cxnSp>
      <p:grpSp>
        <p:nvGrpSpPr>
          <p:cNvPr id="10" name="Group 9"/>
          <p:cNvGrpSpPr/>
          <p:nvPr/>
        </p:nvGrpSpPr>
        <p:grpSpPr>
          <a:xfrm>
            <a:off x="4135387" y="3362234"/>
            <a:ext cx="1560456" cy="1560456"/>
            <a:chOff x="4737795" y="4783472"/>
            <a:chExt cx="1560456" cy="1560456"/>
          </a:xfrm>
        </p:grpSpPr>
        <p:sp>
          <p:nvSpPr>
            <p:cNvPr id="11" name="Oval 10"/>
            <p:cNvSpPr/>
            <p:nvPr/>
          </p:nvSpPr>
          <p:spPr>
            <a:xfrm>
              <a:off x="4737795" y="4783472"/>
              <a:ext cx="1560456" cy="1560456"/>
            </a:xfrm>
            <a:prstGeom prst="ellipse">
              <a:avLst/>
            </a:prstGeom>
            <a:solidFill>
              <a:schemeClr val="bg1"/>
            </a:solidFill>
            <a:ln w="38100">
              <a:solidFill>
                <a:srgbClr val="F3AE4A"/>
              </a:solidFill>
              <a:round/>
              <a:headEnd/>
              <a:tailEnd/>
            </a:ln>
          </p:spPr>
          <p:txBody>
            <a:bodyPr vert="horz" wrap="square" lIns="91440" tIns="45720" rIns="91440" bIns="45720" numCol="1" anchor="t" anchorCtr="0" compatLnSpc="1">
              <a:prstTxWarp prst="textNoShape">
                <a:avLst/>
              </a:prstTxWarp>
            </a:bodyPr>
            <a:lstStyle/>
            <a:p>
              <a:pPr algn="ctr"/>
              <a:endParaRPr lang="en-US">
                <a:solidFill>
                  <a:schemeClr val="tx1"/>
                </a:solidFill>
                <a:latin typeface="+mn-lt"/>
              </a:endParaRPr>
            </a:p>
          </p:txBody>
        </p:sp>
        <p:sp>
          <p:nvSpPr>
            <p:cNvPr id="12" name="Rectangle 5"/>
            <p:cNvSpPr>
              <a:spLocks noChangeArrowheads="1"/>
            </p:cNvSpPr>
            <p:nvPr/>
          </p:nvSpPr>
          <p:spPr bwMode="auto">
            <a:xfrm>
              <a:off x="5042666" y="5442263"/>
              <a:ext cx="950714" cy="215444"/>
            </a:xfrm>
            <a:prstGeom prst="rect">
              <a:avLst/>
            </a:prstGeom>
            <a:noFill/>
            <a:ln w="9525">
              <a:noFill/>
              <a:miter lim="800000"/>
              <a:headEnd/>
              <a:tailEnd/>
            </a:ln>
          </p:spPr>
          <p:txBody>
            <a:bodyPr wrap="square" lIns="0" tIns="0" rIns="0" bIns="0">
              <a:spAutoFit/>
            </a:bodyPr>
            <a:lstStyle/>
            <a:p>
              <a:pPr algn="ctr" defTabSz="1006475"/>
              <a:r>
                <a:rPr lang="en-US" sz="1400" b="1" dirty="0" smtClean="0">
                  <a:latin typeface="+mn-lt"/>
                  <a:cs typeface="Arial" charset="0"/>
                </a:rPr>
                <a:t>SDH</a:t>
              </a:r>
              <a:endParaRPr lang="en-US" sz="1400" dirty="0">
                <a:latin typeface="+mn-lt"/>
                <a:cs typeface="Arial" charset="0"/>
              </a:endParaRPr>
            </a:p>
          </p:txBody>
        </p:sp>
      </p:grpSp>
      <p:grpSp>
        <p:nvGrpSpPr>
          <p:cNvPr id="13" name="Group 12"/>
          <p:cNvGrpSpPr/>
          <p:nvPr/>
        </p:nvGrpSpPr>
        <p:grpSpPr>
          <a:xfrm>
            <a:off x="5189951" y="3141812"/>
            <a:ext cx="519113" cy="553102"/>
            <a:chOff x="3920828" y="2682974"/>
            <a:chExt cx="519113" cy="553102"/>
          </a:xfrm>
        </p:grpSpPr>
        <p:sp>
          <p:nvSpPr>
            <p:cNvPr id="14" name="Text Box 6"/>
            <p:cNvSpPr txBox="1">
              <a:spLocks noChangeArrowheads="1"/>
            </p:cNvSpPr>
            <p:nvPr/>
          </p:nvSpPr>
          <p:spPr bwMode="auto">
            <a:xfrm>
              <a:off x="3920828" y="2682974"/>
              <a:ext cx="519113" cy="269875"/>
            </a:xfrm>
            <a:prstGeom prst="rect">
              <a:avLst/>
            </a:prstGeom>
            <a:noFill/>
            <a:ln w="9525">
              <a:noFill/>
              <a:miter lim="800000"/>
              <a:headEnd/>
              <a:tailEnd/>
            </a:ln>
            <a:effectLst/>
          </p:spPr>
          <p:txBody>
            <a:bodyPr wrap="none" lIns="100572" tIns="50285" rIns="100572" bIns="50285">
              <a:spAutoFit/>
            </a:bodyPr>
            <a:lstStyle/>
            <a:p>
              <a:pPr algn="ctr" defTabSz="1006475"/>
              <a:r>
                <a:rPr lang="en-US" sz="1100" b="1" dirty="0">
                  <a:latin typeface="+mn-lt"/>
                  <a:cs typeface="Arial" charset="0"/>
                </a:rPr>
                <a:t>ADM</a:t>
              </a:r>
            </a:p>
          </p:txBody>
        </p:sp>
        <p:pic>
          <p:nvPicPr>
            <p:cNvPr id="15" name="Picture 14" descr="ADM.png"/>
            <p:cNvPicPr>
              <a:picLocks noChangeAspect="1"/>
            </p:cNvPicPr>
            <p:nvPr/>
          </p:nvPicPr>
          <p:blipFill>
            <a:blip r:embed="rId2" cstate="print"/>
            <a:stretch>
              <a:fillRect/>
            </a:stretch>
          </p:blipFill>
          <p:spPr>
            <a:xfrm>
              <a:off x="4000552" y="2876411"/>
              <a:ext cx="359665" cy="359665"/>
            </a:xfrm>
            <a:prstGeom prst="rect">
              <a:avLst/>
            </a:prstGeom>
          </p:spPr>
        </p:pic>
      </p:grpSp>
      <p:grpSp>
        <p:nvGrpSpPr>
          <p:cNvPr id="19" name="Group 18"/>
          <p:cNvGrpSpPr/>
          <p:nvPr/>
        </p:nvGrpSpPr>
        <p:grpSpPr>
          <a:xfrm>
            <a:off x="4138816" y="3141812"/>
            <a:ext cx="519113" cy="553102"/>
            <a:chOff x="3920828" y="2682974"/>
            <a:chExt cx="519113" cy="553102"/>
          </a:xfrm>
        </p:grpSpPr>
        <p:sp>
          <p:nvSpPr>
            <p:cNvPr id="20" name="Text Box 6"/>
            <p:cNvSpPr txBox="1">
              <a:spLocks noChangeArrowheads="1"/>
            </p:cNvSpPr>
            <p:nvPr/>
          </p:nvSpPr>
          <p:spPr bwMode="auto">
            <a:xfrm>
              <a:off x="3920828" y="2682974"/>
              <a:ext cx="519113" cy="269875"/>
            </a:xfrm>
            <a:prstGeom prst="rect">
              <a:avLst/>
            </a:prstGeom>
            <a:noFill/>
            <a:ln w="9525">
              <a:noFill/>
              <a:miter lim="800000"/>
              <a:headEnd/>
              <a:tailEnd/>
            </a:ln>
            <a:effectLst/>
          </p:spPr>
          <p:txBody>
            <a:bodyPr wrap="none" lIns="100572" tIns="50285" rIns="100572" bIns="50285">
              <a:spAutoFit/>
            </a:bodyPr>
            <a:lstStyle/>
            <a:p>
              <a:pPr algn="ctr" defTabSz="1006475"/>
              <a:r>
                <a:rPr lang="en-US" sz="1100" b="1" dirty="0">
                  <a:latin typeface="+mn-lt"/>
                  <a:cs typeface="Arial" charset="0"/>
                </a:rPr>
                <a:t>ADM</a:t>
              </a:r>
            </a:p>
          </p:txBody>
        </p:sp>
        <p:pic>
          <p:nvPicPr>
            <p:cNvPr id="21" name="Picture 20" descr="ADM.png"/>
            <p:cNvPicPr>
              <a:picLocks noChangeAspect="1"/>
            </p:cNvPicPr>
            <p:nvPr/>
          </p:nvPicPr>
          <p:blipFill>
            <a:blip r:embed="rId2" cstate="print"/>
            <a:stretch>
              <a:fillRect/>
            </a:stretch>
          </p:blipFill>
          <p:spPr>
            <a:xfrm>
              <a:off x="4000552" y="2876411"/>
              <a:ext cx="359665" cy="359665"/>
            </a:xfrm>
            <a:prstGeom prst="rect">
              <a:avLst/>
            </a:prstGeom>
          </p:spPr>
        </p:pic>
      </p:grpSp>
      <p:grpSp>
        <p:nvGrpSpPr>
          <p:cNvPr id="22" name="Group 21"/>
          <p:cNvGrpSpPr/>
          <p:nvPr/>
        </p:nvGrpSpPr>
        <p:grpSpPr>
          <a:xfrm>
            <a:off x="4138816" y="4423681"/>
            <a:ext cx="519113" cy="553102"/>
            <a:chOff x="3920828" y="2682974"/>
            <a:chExt cx="519113" cy="553102"/>
          </a:xfrm>
        </p:grpSpPr>
        <p:sp>
          <p:nvSpPr>
            <p:cNvPr id="23" name="Text Box 6"/>
            <p:cNvSpPr txBox="1">
              <a:spLocks noChangeArrowheads="1"/>
            </p:cNvSpPr>
            <p:nvPr/>
          </p:nvSpPr>
          <p:spPr bwMode="auto">
            <a:xfrm>
              <a:off x="3920828" y="2682974"/>
              <a:ext cx="519113" cy="269875"/>
            </a:xfrm>
            <a:prstGeom prst="rect">
              <a:avLst/>
            </a:prstGeom>
            <a:noFill/>
            <a:ln w="9525">
              <a:noFill/>
              <a:miter lim="800000"/>
              <a:headEnd/>
              <a:tailEnd/>
            </a:ln>
            <a:effectLst/>
          </p:spPr>
          <p:txBody>
            <a:bodyPr wrap="none" lIns="100572" tIns="50285" rIns="100572" bIns="50285">
              <a:spAutoFit/>
            </a:bodyPr>
            <a:lstStyle/>
            <a:p>
              <a:pPr algn="ctr" defTabSz="1006475"/>
              <a:r>
                <a:rPr lang="en-US" sz="1100" b="1" dirty="0">
                  <a:latin typeface="+mn-lt"/>
                  <a:cs typeface="Arial" charset="0"/>
                </a:rPr>
                <a:t>ADM</a:t>
              </a:r>
            </a:p>
          </p:txBody>
        </p:sp>
        <p:pic>
          <p:nvPicPr>
            <p:cNvPr id="24" name="Picture 23" descr="ADM.png"/>
            <p:cNvPicPr>
              <a:picLocks noChangeAspect="1"/>
            </p:cNvPicPr>
            <p:nvPr/>
          </p:nvPicPr>
          <p:blipFill>
            <a:blip r:embed="rId2" cstate="print"/>
            <a:stretch>
              <a:fillRect/>
            </a:stretch>
          </p:blipFill>
          <p:spPr>
            <a:xfrm>
              <a:off x="4000552" y="2876411"/>
              <a:ext cx="359665" cy="359665"/>
            </a:xfrm>
            <a:prstGeom prst="rect">
              <a:avLst/>
            </a:prstGeom>
          </p:spPr>
        </p:pic>
      </p:grpSp>
      <p:grpSp>
        <p:nvGrpSpPr>
          <p:cNvPr id="25" name="Group 24"/>
          <p:cNvGrpSpPr/>
          <p:nvPr/>
        </p:nvGrpSpPr>
        <p:grpSpPr>
          <a:xfrm>
            <a:off x="6677468" y="3132710"/>
            <a:ext cx="882650" cy="641364"/>
            <a:chOff x="7015059" y="4322075"/>
            <a:chExt cx="882650" cy="641364"/>
          </a:xfrm>
        </p:grpSpPr>
        <p:sp>
          <p:nvSpPr>
            <p:cNvPr id="26" name="Rectangle 57"/>
            <p:cNvSpPr>
              <a:spLocks noChangeArrowheads="1"/>
            </p:cNvSpPr>
            <p:nvPr/>
          </p:nvSpPr>
          <p:spPr bwMode="auto">
            <a:xfrm>
              <a:off x="7015059" y="4322075"/>
              <a:ext cx="882650" cy="239713"/>
            </a:xfrm>
            <a:prstGeom prst="rect">
              <a:avLst/>
            </a:prstGeom>
            <a:noFill/>
            <a:ln w="12700">
              <a:noFill/>
              <a:miter lim="800000"/>
              <a:headEnd/>
              <a:tailEnd/>
            </a:ln>
            <a:effectLst/>
          </p:spPr>
          <p:txBody>
            <a:bodyPr lIns="99515" tIns="48884" rIns="99515" bIns="48884"/>
            <a:lstStyle/>
            <a:p>
              <a:pPr marL="377825" indent="-377825" algn="ctr" defTabSz="1006475"/>
              <a:r>
                <a:rPr lang="en-US" sz="1100" b="1" dirty="0">
                  <a:latin typeface="+mn-lt"/>
                  <a:cs typeface="Arial" charset="0"/>
                </a:rPr>
                <a:t>FCD-155</a:t>
              </a:r>
            </a:p>
          </p:txBody>
        </p:sp>
        <p:pic>
          <p:nvPicPr>
            <p:cNvPr id="27" name="Picture 26" descr="RAD 1U_Wide.png"/>
            <p:cNvPicPr>
              <a:picLocks noChangeAspect="1"/>
            </p:cNvPicPr>
            <p:nvPr/>
          </p:nvPicPr>
          <p:blipFill>
            <a:blip r:embed="rId3" cstate="print"/>
            <a:stretch>
              <a:fillRect/>
            </a:stretch>
          </p:blipFill>
          <p:spPr>
            <a:xfrm>
              <a:off x="7025091" y="4530428"/>
              <a:ext cx="862586" cy="249937"/>
            </a:xfrm>
            <a:prstGeom prst="rect">
              <a:avLst/>
            </a:prstGeom>
          </p:spPr>
        </p:pic>
        <p:sp>
          <p:nvSpPr>
            <p:cNvPr id="47" name="Rectangle 57"/>
            <p:cNvSpPr>
              <a:spLocks noChangeArrowheads="1"/>
            </p:cNvSpPr>
            <p:nvPr/>
          </p:nvSpPr>
          <p:spPr bwMode="auto">
            <a:xfrm>
              <a:off x="7015059" y="4723726"/>
              <a:ext cx="882650" cy="239713"/>
            </a:xfrm>
            <a:prstGeom prst="rect">
              <a:avLst/>
            </a:prstGeom>
            <a:noFill/>
            <a:ln w="12700">
              <a:noFill/>
              <a:miter lim="800000"/>
              <a:headEnd/>
              <a:tailEnd/>
            </a:ln>
            <a:effectLst/>
          </p:spPr>
          <p:txBody>
            <a:bodyPr lIns="99515" tIns="48884" rIns="99515" bIns="48884"/>
            <a:lstStyle/>
            <a:p>
              <a:pPr marL="377825" indent="-377825" algn="ctr" defTabSz="1006475"/>
              <a:r>
                <a:rPr lang="en-US" sz="1100" b="1" dirty="0" smtClean="0">
                  <a:latin typeface="+mn-lt"/>
                  <a:cs typeface="Arial" charset="0"/>
                </a:rPr>
                <a:t>NE</a:t>
              </a:r>
              <a:endParaRPr lang="en-US" sz="1100" b="1" dirty="0">
                <a:latin typeface="+mn-lt"/>
                <a:cs typeface="Arial" charset="0"/>
              </a:endParaRPr>
            </a:p>
          </p:txBody>
        </p:sp>
      </p:grpSp>
      <p:sp>
        <p:nvSpPr>
          <p:cNvPr id="28" name="TextBox 27"/>
          <p:cNvSpPr txBox="1"/>
          <p:nvPr/>
        </p:nvSpPr>
        <p:spPr>
          <a:xfrm>
            <a:off x="6527349" y="2664576"/>
            <a:ext cx="1182889" cy="433901"/>
          </a:xfrm>
          <a:prstGeom prst="rect">
            <a:avLst/>
          </a:prstGeom>
          <a:noFill/>
        </p:spPr>
        <p:txBody>
          <a:bodyPr wrap="none" rtlCol="0">
            <a:spAutoFit/>
          </a:bodyPr>
          <a:lstStyle/>
          <a:p>
            <a:pPr algn="ctr">
              <a:lnSpc>
                <a:spcPct val="85000"/>
              </a:lnSpc>
            </a:pPr>
            <a:r>
              <a:rPr lang="en-US" sz="1300" b="1" dirty="0" smtClean="0">
                <a:latin typeface="+mn-lt"/>
              </a:rPr>
              <a:t>Customer:</a:t>
            </a:r>
          </a:p>
          <a:p>
            <a:pPr algn="ctr">
              <a:lnSpc>
                <a:spcPct val="85000"/>
              </a:lnSpc>
            </a:pPr>
            <a:r>
              <a:rPr lang="en-US" sz="1300" b="1" dirty="0" smtClean="0">
                <a:latin typeface="+mn-lt"/>
              </a:rPr>
              <a:t>Branch Offices</a:t>
            </a:r>
          </a:p>
        </p:txBody>
      </p:sp>
      <p:sp>
        <p:nvSpPr>
          <p:cNvPr id="29" name="TextBox 28"/>
          <p:cNvSpPr txBox="1"/>
          <p:nvPr/>
        </p:nvSpPr>
        <p:spPr>
          <a:xfrm>
            <a:off x="5678937" y="3317974"/>
            <a:ext cx="731290" cy="230897"/>
          </a:xfrm>
          <a:prstGeom prst="rect">
            <a:avLst/>
          </a:prstGeom>
          <a:noFill/>
        </p:spPr>
        <p:txBody>
          <a:bodyPr wrap="none" rtlCol="0">
            <a:spAutoFit/>
          </a:bodyPr>
          <a:lstStyle/>
          <a:p>
            <a:pPr algn="ctr">
              <a:lnSpc>
                <a:spcPct val="85000"/>
              </a:lnSpc>
            </a:pPr>
            <a:r>
              <a:rPr lang="en-US" sz="1000" dirty="0" smtClean="0">
                <a:latin typeface="+mn-lt"/>
              </a:rPr>
              <a:t>155 Mbps</a:t>
            </a:r>
          </a:p>
        </p:txBody>
      </p:sp>
      <p:sp>
        <p:nvSpPr>
          <p:cNvPr id="30" name="Rounded Rectangle 29"/>
          <p:cNvSpPr/>
          <p:nvPr/>
        </p:nvSpPr>
        <p:spPr>
          <a:xfrm>
            <a:off x="6409492" y="4355621"/>
            <a:ext cx="1418602" cy="760575"/>
          </a:xfrm>
          <a:prstGeom prst="roundRect">
            <a:avLst/>
          </a:prstGeom>
          <a:solidFill>
            <a:schemeClr val="bg1"/>
          </a:solidFill>
          <a:ln w="38100">
            <a:solidFill>
              <a:srgbClr val="9695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Connector 30"/>
          <p:cNvCxnSpPr/>
          <p:nvPr/>
        </p:nvCxnSpPr>
        <p:spPr>
          <a:xfrm>
            <a:off x="5473652" y="4800006"/>
            <a:ext cx="1589518" cy="0"/>
          </a:xfrm>
          <a:prstGeom prst="line">
            <a:avLst/>
          </a:prstGeom>
          <a:ln w="19050">
            <a:solidFill>
              <a:srgbClr val="4D4948"/>
            </a:solidFill>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5678937" y="4608294"/>
            <a:ext cx="731290" cy="230897"/>
          </a:xfrm>
          <a:prstGeom prst="rect">
            <a:avLst/>
          </a:prstGeom>
          <a:noFill/>
        </p:spPr>
        <p:txBody>
          <a:bodyPr wrap="none" rtlCol="0">
            <a:spAutoFit/>
          </a:bodyPr>
          <a:lstStyle/>
          <a:p>
            <a:pPr algn="ctr">
              <a:lnSpc>
                <a:spcPct val="85000"/>
              </a:lnSpc>
            </a:pPr>
            <a:r>
              <a:rPr lang="en-US" sz="1000" dirty="0" smtClean="0">
                <a:latin typeface="+mn-lt"/>
              </a:rPr>
              <a:t>155 Mbps</a:t>
            </a:r>
          </a:p>
        </p:txBody>
      </p:sp>
      <p:sp>
        <p:nvSpPr>
          <p:cNvPr id="39" name="TextBox 38"/>
          <p:cNvSpPr txBox="1"/>
          <p:nvPr/>
        </p:nvSpPr>
        <p:spPr>
          <a:xfrm>
            <a:off x="3453897" y="3317974"/>
            <a:ext cx="731290" cy="230897"/>
          </a:xfrm>
          <a:prstGeom prst="rect">
            <a:avLst/>
          </a:prstGeom>
          <a:noFill/>
        </p:spPr>
        <p:txBody>
          <a:bodyPr wrap="none" rtlCol="0">
            <a:spAutoFit/>
          </a:bodyPr>
          <a:lstStyle/>
          <a:p>
            <a:pPr algn="ctr">
              <a:lnSpc>
                <a:spcPct val="85000"/>
              </a:lnSpc>
            </a:pPr>
            <a:r>
              <a:rPr lang="en-US" sz="1000" dirty="0" smtClean="0">
                <a:latin typeface="+mn-lt"/>
              </a:rPr>
              <a:t>155 Mbps</a:t>
            </a:r>
          </a:p>
        </p:txBody>
      </p:sp>
      <p:sp>
        <p:nvSpPr>
          <p:cNvPr id="40" name="TextBox 39"/>
          <p:cNvSpPr txBox="1"/>
          <p:nvPr/>
        </p:nvSpPr>
        <p:spPr>
          <a:xfrm>
            <a:off x="1864108" y="2649336"/>
            <a:ext cx="1127937" cy="433901"/>
          </a:xfrm>
          <a:prstGeom prst="rect">
            <a:avLst/>
          </a:prstGeom>
          <a:noFill/>
        </p:spPr>
        <p:txBody>
          <a:bodyPr wrap="none" rtlCol="0">
            <a:spAutoFit/>
          </a:bodyPr>
          <a:lstStyle/>
          <a:p>
            <a:pPr algn="ctr">
              <a:lnSpc>
                <a:spcPct val="85000"/>
              </a:lnSpc>
            </a:pPr>
            <a:r>
              <a:rPr lang="en-US" sz="1300" b="1" dirty="0" smtClean="0">
                <a:latin typeface="+mn-lt"/>
              </a:rPr>
              <a:t>Customer:</a:t>
            </a:r>
          </a:p>
          <a:p>
            <a:pPr algn="ctr">
              <a:lnSpc>
                <a:spcPct val="85000"/>
              </a:lnSpc>
            </a:pPr>
            <a:r>
              <a:rPr lang="en-US" sz="1300" b="1" dirty="0" smtClean="0">
                <a:latin typeface="+mn-lt"/>
              </a:rPr>
              <a:t>Headquarters</a:t>
            </a:r>
          </a:p>
        </p:txBody>
      </p:sp>
      <p:grpSp>
        <p:nvGrpSpPr>
          <p:cNvPr id="56" name="Group 55"/>
          <p:cNvGrpSpPr/>
          <p:nvPr/>
        </p:nvGrpSpPr>
        <p:grpSpPr>
          <a:xfrm>
            <a:off x="1986751" y="3132710"/>
            <a:ext cx="882650" cy="653287"/>
            <a:chOff x="1973388" y="3132710"/>
            <a:chExt cx="882650" cy="653287"/>
          </a:xfrm>
        </p:grpSpPr>
        <p:grpSp>
          <p:nvGrpSpPr>
            <p:cNvPr id="36" name="Group 35"/>
            <p:cNvGrpSpPr/>
            <p:nvPr/>
          </p:nvGrpSpPr>
          <p:grpSpPr>
            <a:xfrm>
              <a:off x="1973388" y="3132710"/>
              <a:ext cx="882650" cy="458290"/>
              <a:chOff x="7015059" y="4322075"/>
              <a:chExt cx="882650" cy="458290"/>
            </a:xfrm>
          </p:grpSpPr>
          <p:sp>
            <p:nvSpPr>
              <p:cNvPr id="37" name="Rectangle 57"/>
              <p:cNvSpPr>
                <a:spLocks noChangeArrowheads="1"/>
              </p:cNvSpPr>
              <p:nvPr/>
            </p:nvSpPr>
            <p:spPr bwMode="auto">
              <a:xfrm>
                <a:off x="7015059" y="4322075"/>
                <a:ext cx="882650" cy="239713"/>
              </a:xfrm>
              <a:prstGeom prst="rect">
                <a:avLst/>
              </a:prstGeom>
              <a:noFill/>
              <a:ln w="12700">
                <a:noFill/>
                <a:miter lim="800000"/>
                <a:headEnd/>
                <a:tailEnd/>
              </a:ln>
              <a:effectLst/>
            </p:spPr>
            <p:txBody>
              <a:bodyPr lIns="99515" tIns="48884" rIns="99515" bIns="48884"/>
              <a:lstStyle/>
              <a:p>
                <a:pPr marL="377825" indent="-377825" algn="ctr" defTabSz="1006475"/>
                <a:r>
                  <a:rPr lang="en-US" sz="1100" b="1">
                    <a:latin typeface="+mn-lt"/>
                    <a:cs typeface="Arial" charset="0"/>
                  </a:rPr>
                  <a:t>FCD-155</a:t>
                </a:r>
              </a:p>
            </p:txBody>
          </p:sp>
          <p:pic>
            <p:nvPicPr>
              <p:cNvPr id="38" name="Picture 37" descr="RAD 1U_Wide.png"/>
              <p:cNvPicPr>
                <a:picLocks noChangeAspect="1"/>
              </p:cNvPicPr>
              <p:nvPr/>
            </p:nvPicPr>
            <p:blipFill>
              <a:blip r:embed="rId3" cstate="print"/>
              <a:stretch>
                <a:fillRect/>
              </a:stretch>
            </p:blipFill>
            <p:spPr>
              <a:xfrm>
                <a:off x="7025091" y="4530428"/>
                <a:ext cx="862586" cy="249937"/>
              </a:xfrm>
              <a:prstGeom prst="rect">
                <a:avLst/>
              </a:prstGeom>
            </p:spPr>
          </p:pic>
        </p:grpSp>
        <p:sp>
          <p:nvSpPr>
            <p:cNvPr id="41" name="TextBox 40"/>
            <p:cNvSpPr txBox="1"/>
            <p:nvPr/>
          </p:nvSpPr>
          <p:spPr>
            <a:xfrm>
              <a:off x="2241429" y="3548496"/>
              <a:ext cx="346569" cy="237501"/>
            </a:xfrm>
            <a:prstGeom prst="rect">
              <a:avLst/>
            </a:prstGeom>
            <a:noFill/>
          </p:spPr>
          <p:txBody>
            <a:bodyPr wrap="none" rtlCol="0">
              <a:spAutoFit/>
            </a:bodyPr>
            <a:lstStyle/>
            <a:p>
              <a:pPr algn="ctr">
                <a:lnSpc>
                  <a:spcPct val="85000"/>
                </a:lnSpc>
              </a:pPr>
              <a:r>
                <a:rPr lang="en-US" sz="1100" b="1" dirty="0" smtClean="0">
                  <a:latin typeface="+mn-lt"/>
                </a:rPr>
                <a:t>NE</a:t>
              </a:r>
            </a:p>
          </p:txBody>
        </p:sp>
      </p:grpSp>
      <p:grpSp>
        <p:nvGrpSpPr>
          <p:cNvPr id="42" name="Group 41"/>
          <p:cNvGrpSpPr/>
          <p:nvPr/>
        </p:nvGrpSpPr>
        <p:grpSpPr>
          <a:xfrm>
            <a:off x="1400969" y="4301880"/>
            <a:ext cx="862737" cy="717356"/>
            <a:chOff x="2266682" y="5971444"/>
            <a:chExt cx="862737" cy="717356"/>
          </a:xfrm>
        </p:grpSpPr>
        <p:pic>
          <p:nvPicPr>
            <p:cNvPr id="43" name="Picture 42" descr="RAD RADview.png"/>
            <p:cNvPicPr>
              <a:picLocks noChangeAspect="1"/>
            </p:cNvPicPr>
            <p:nvPr/>
          </p:nvPicPr>
          <p:blipFill>
            <a:blip r:embed="rId4" cstate="print"/>
            <a:stretch>
              <a:fillRect/>
            </a:stretch>
          </p:blipFill>
          <p:spPr>
            <a:xfrm>
              <a:off x="2438970" y="6164543"/>
              <a:ext cx="518161" cy="524257"/>
            </a:xfrm>
            <a:prstGeom prst="rect">
              <a:avLst/>
            </a:prstGeom>
          </p:spPr>
        </p:pic>
        <p:sp>
          <p:nvSpPr>
            <p:cNvPr id="44" name="TextBox 43"/>
            <p:cNvSpPr txBox="1"/>
            <p:nvPr/>
          </p:nvSpPr>
          <p:spPr>
            <a:xfrm>
              <a:off x="2266682" y="5971444"/>
              <a:ext cx="862737" cy="237501"/>
            </a:xfrm>
            <a:prstGeom prst="rect">
              <a:avLst/>
            </a:prstGeom>
            <a:noFill/>
          </p:spPr>
          <p:txBody>
            <a:bodyPr wrap="none" rtlCol="0">
              <a:spAutoFit/>
            </a:bodyPr>
            <a:lstStyle/>
            <a:p>
              <a:pPr algn="ctr">
                <a:lnSpc>
                  <a:spcPct val="85000"/>
                </a:lnSpc>
              </a:pPr>
              <a:r>
                <a:rPr lang="en-US" sz="1100" b="1" dirty="0" smtClean="0">
                  <a:latin typeface="+mn-lt"/>
                </a:rPr>
                <a:t>NMS + EMS</a:t>
              </a:r>
            </a:p>
          </p:txBody>
        </p:sp>
      </p:grpSp>
      <p:sp>
        <p:nvSpPr>
          <p:cNvPr id="46" name="TextBox 45"/>
          <p:cNvSpPr txBox="1"/>
          <p:nvPr/>
        </p:nvSpPr>
        <p:spPr>
          <a:xfrm>
            <a:off x="2064709" y="4590514"/>
            <a:ext cx="396263" cy="224292"/>
          </a:xfrm>
          <a:prstGeom prst="rect">
            <a:avLst/>
          </a:prstGeom>
          <a:noFill/>
        </p:spPr>
        <p:txBody>
          <a:bodyPr wrap="none" rtlCol="0">
            <a:spAutoFit/>
          </a:bodyPr>
          <a:lstStyle/>
          <a:p>
            <a:pPr algn="ctr">
              <a:lnSpc>
                <a:spcPct val="85000"/>
              </a:lnSpc>
            </a:pPr>
            <a:r>
              <a:rPr lang="en-US" sz="1000" dirty="0" smtClean="0">
                <a:latin typeface="+mn-lt"/>
              </a:rPr>
              <a:t>LAN</a:t>
            </a:r>
          </a:p>
        </p:txBody>
      </p:sp>
      <p:grpSp>
        <p:nvGrpSpPr>
          <p:cNvPr id="48" name="Group 47"/>
          <p:cNvGrpSpPr/>
          <p:nvPr/>
        </p:nvGrpSpPr>
        <p:grpSpPr>
          <a:xfrm>
            <a:off x="6677468" y="4440216"/>
            <a:ext cx="882650" cy="641364"/>
            <a:chOff x="7015059" y="4322075"/>
            <a:chExt cx="882650" cy="641364"/>
          </a:xfrm>
        </p:grpSpPr>
        <p:sp>
          <p:nvSpPr>
            <p:cNvPr id="49" name="Rectangle 57"/>
            <p:cNvSpPr>
              <a:spLocks noChangeArrowheads="1"/>
            </p:cNvSpPr>
            <p:nvPr/>
          </p:nvSpPr>
          <p:spPr bwMode="auto">
            <a:xfrm>
              <a:off x="7015059" y="4322075"/>
              <a:ext cx="882650" cy="239713"/>
            </a:xfrm>
            <a:prstGeom prst="rect">
              <a:avLst/>
            </a:prstGeom>
            <a:noFill/>
            <a:ln w="12700">
              <a:noFill/>
              <a:miter lim="800000"/>
              <a:headEnd/>
              <a:tailEnd/>
            </a:ln>
            <a:effectLst/>
          </p:spPr>
          <p:txBody>
            <a:bodyPr lIns="99515" tIns="48884" rIns="99515" bIns="48884"/>
            <a:lstStyle/>
            <a:p>
              <a:pPr marL="377825" indent="-377825" algn="ctr" defTabSz="1006475"/>
              <a:r>
                <a:rPr lang="en-US" sz="1100" b="1" dirty="0">
                  <a:latin typeface="+mn-lt"/>
                  <a:cs typeface="Arial" charset="0"/>
                </a:rPr>
                <a:t>FCD-155</a:t>
              </a:r>
            </a:p>
          </p:txBody>
        </p:sp>
        <p:pic>
          <p:nvPicPr>
            <p:cNvPr id="50" name="Picture 49" descr="RAD 1U_Wide.png"/>
            <p:cNvPicPr>
              <a:picLocks noChangeAspect="1"/>
            </p:cNvPicPr>
            <p:nvPr/>
          </p:nvPicPr>
          <p:blipFill>
            <a:blip r:embed="rId3" cstate="print"/>
            <a:stretch>
              <a:fillRect/>
            </a:stretch>
          </p:blipFill>
          <p:spPr>
            <a:xfrm>
              <a:off x="7025091" y="4530428"/>
              <a:ext cx="862586" cy="249937"/>
            </a:xfrm>
            <a:prstGeom prst="rect">
              <a:avLst/>
            </a:prstGeom>
          </p:spPr>
        </p:pic>
        <p:sp>
          <p:nvSpPr>
            <p:cNvPr id="51" name="Rectangle 57"/>
            <p:cNvSpPr>
              <a:spLocks noChangeArrowheads="1"/>
            </p:cNvSpPr>
            <p:nvPr/>
          </p:nvSpPr>
          <p:spPr bwMode="auto">
            <a:xfrm>
              <a:off x="7015059" y="4723726"/>
              <a:ext cx="882650" cy="239713"/>
            </a:xfrm>
            <a:prstGeom prst="rect">
              <a:avLst/>
            </a:prstGeom>
            <a:noFill/>
            <a:ln w="12700">
              <a:noFill/>
              <a:miter lim="800000"/>
              <a:headEnd/>
              <a:tailEnd/>
            </a:ln>
            <a:effectLst/>
          </p:spPr>
          <p:txBody>
            <a:bodyPr lIns="99515" tIns="48884" rIns="99515" bIns="48884"/>
            <a:lstStyle/>
            <a:p>
              <a:pPr marL="377825" indent="-377825" algn="ctr" defTabSz="1006475"/>
              <a:r>
                <a:rPr lang="en-US" sz="1100" b="1" dirty="0" smtClean="0">
                  <a:latin typeface="+mn-lt"/>
                  <a:cs typeface="Arial" charset="0"/>
                </a:rPr>
                <a:t>NE</a:t>
              </a:r>
              <a:endParaRPr lang="en-US" sz="1100" b="1" dirty="0">
                <a:latin typeface="+mn-lt"/>
                <a:cs typeface="Arial" charset="0"/>
              </a:endParaRPr>
            </a:p>
          </p:txBody>
        </p:sp>
      </p:grpSp>
      <p:grpSp>
        <p:nvGrpSpPr>
          <p:cNvPr id="52" name="Group 51"/>
          <p:cNvGrpSpPr/>
          <p:nvPr/>
        </p:nvGrpSpPr>
        <p:grpSpPr>
          <a:xfrm>
            <a:off x="2436020" y="4397487"/>
            <a:ext cx="882650" cy="458290"/>
            <a:chOff x="7015059" y="4322075"/>
            <a:chExt cx="882650" cy="458290"/>
          </a:xfrm>
        </p:grpSpPr>
        <p:sp>
          <p:nvSpPr>
            <p:cNvPr id="53" name="Rectangle 57"/>
            <p:cNvSpPr>
              <a:spLocks noChangeArrowheads="1"/>
            </p:cNvSpPr>
            <p:nvPr/>
          </p:nvSpPr>
          <p:spPr bwMode="auto">
            <a:xfrm>
              <a:off x="7015059" y="4322075"/>
              <a:ext cx="882650" cy="239713"/>
            </a:xfrm>
            <a:prstGeom prst="rect">
              <a:avLst/>
            </a:prstGeom>
            <a:noFill/>
            <a:ln w="12700">
              <a:noFill/>
              <a:miter lim="800000"/>
              <a:headEnd/>
              <a:tailEnd/>
            </a:ln>
            <a:effectLst/>
          </p:spPr>
          <p:txBody>
            <a:bodyPr lIns="99515" tIns="48884" rIns="99515" bIns="48884"/>
            <a:lstStyle/>
            <a:p>
              <a:pPr marL="377825" indent="-377825" algn="ctr" defTabSz="1006475"/>
              <a:r>
                <a:rPr lang="en-US" sz="1100" b="1">
                  <a:latin typeface="+mn-lt"/>
                  <a:cs typeface="Arial" charset="0"/>
                </a:rPr>
                <a:t>FCD-155</a:t>
              </a:r>
            </a:p>
          </p:txBody>
        </p:sp>
        <p:pic>
          <p:nvPicPr>
            <p:cNvPr id="54" name="Picture 53" descr="RAD 1U_Wide.png"/>
            <p:cNvPicPr>
              <a:picLocks noChangeAspect="1"/>
            </p:cNvPicPr>
            <p:nvPr/>
          </p:nvPicPr>
          <p:blipFill>
            <a:blip r:embed="rId3" cstate="print"/>
            <a:stretch>
              <a:fillRect/>
            </a:stretch>
          </p:blipFill>
          <p:spPr>
            <a:xfrm>
              <a:off x="7025091" y="4530428"/>
              <a:ext cx="862586" cy="249937"/>
            </a:xfrm>
            <a:prstGeom prst="rect">
              <a:avLst/>
            </a:prstGeom>
          </p:spPr>
        </p:pic>
      </p:grpSp>
      <p:sp>
        <p:nvSpPr>
          <p:cNvPr id="55" name="TextBox 54"/>
          <p:cNvSpPr txBox="1"/>
          <p:nvPr/>
        </p:nvSpPr>
        <p:spPr>
          <a:xfrm>
            <a:off x="3559696" y="4582752"/>
            <a:ext cx="519694" cy="224292"/>
          </a:xfrm>
          <a:prstGeom prst="rect">
            <a:avLst/>
          </a:prstGeom>
          <a:noFill/>
        </p:spPr>
        <p:txBody>
          <a:bodyPr wrap="none" rtlCol="0">
            <a:spAutoFit/>
          </a:bodyPr>
          <a:lstStyle/>
          <a:p>
            <a:pPr algn="ctr">
              <a:lnSpc>
                <a:spcPct val="85000"/>
              </a:lnSpc>
            </a:pPr>
            <a:r>
              <a:rPr lang="en-US" sz="1000" dirty="0" smtClean="0">
                <a:latin typeface="+mn-lt"/>
              </a:rPr>
              <a:t>STM-1</a:t>
            </a:r>
          </a:p>
        </p:txBody>
      </p:sp>
      <p:grpSp>
        <p:nvGrpSpPr>
          <p:cNvPr id="16" name="Group 15"/>
          <p:cNvGrpSpPr/>
          <p:nvPr/>
        </p:nvGrpSpPr>
        <p:grpSpPr>
          <a:xfrm>
            <a:off x="5189951" y="4423681"/>
            <a:ext cx="519113" cy="553102"/>
            <a:chOff x="3920828" y="2682974"/>
            <a:chExt cx="519113" cy="553102"/>
          </a:xfrm>
        </p:grpSpPr>
        <p:sp>
          <p:nvSpPr>
            <p:cNvPr id="17" name="Text Box 6"/>
            <p:cNvSpPr txBox="1">
              <a:spLocks noChangeArrowheads="1"/>
            </p:cNvSpPr>
            <p:nvPr/>
          </p:nvSpPr>
          <p:spPr bwMode="auto">
            <a:xfrm>
              <a:off x="3920828" y="2682974"/>
              <a:ext cx="519113" cy="269875"/>
            </a:xfrm>
            <a:prstGeom prst="rect">
              <a:avLst/>
            </a:prstGeom>
            <a:noFill/>
            <a:ln w="9525">
              <a:noFill/>
              <a:miter lim="800000"/>
              <a:headEnd/>
              <a:tailEnd/>
            </a:ln>
            <a:effectLst/>
          </p:spPr>
          <p:txBody>
            <a:bodyPr wrap="none" lIns="100572" tIns="50285" rIns="100572" bIns="50285">
              <a:spAutoFit/>
            </a:bodyPr>
            <a:lstStyle/>
            <a:p>
              <a:pPr algn="ctr" defTabSz="1006475"/>
              <a:r>
                <a:rPr lang="en-US" sz="1100" b="1" dirty="0">
                  <a:latin typeface="+mn-lt"/>
                  <a:cs typeface="Arial" charset="0"/>
                </a:rPr>
                <a:t>ADM</a:t>
              </a:r>
            </a:p>
          </p:txBody>
        </p:sp>
        <p:pic>
          <p:nvPicPr>
            <p:cNvPr id="18" name="Picture 17" descr="ADM.png"/>
            <p:cNvPicPr>
              <a:picLocks noChangeAspect="1"/>
            </p:cNvPicPr>
            <p:nvPr/>
          </p:nvPicPr>
          <p:blipFill>
            <a:blip r:embed="rId2" cstate="print"/>
            <a:stretch>
              <a:fillRect/>
            </a:stretch>
          </p:blipFill>
          <p:spPr>
            <a:xfrm>
              <a:off x="4000552" y="2876411"/>
              <a:ext cx="359665" cy="359665"/>
            </a:xfrm>
            <a:prstGeom prst="rect">
              <a:avLst/>
            </a:prstGeom>
          </p:spPr>
        </p:pic>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theme/theme1.xml><?xml version="1.0" encoding="utf-8"?>
<a:theme xmlns:a="http://schemas.openxmlformats.org/drawingml/2006/main" name="new">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29400"/>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solidFill>
            <a:srgbClr val="4D4948"/>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gn="ctr">
          <a:lnSpc>
            <a:spcPct val="85000"/>
          </a:lnSpc>
          <a:defRPr sz="1100" b="1" dirty="0" err="1" smtClean="0">
            <a:latin typeface="+mn-lt"/>
          </a:defRPr>
        </a:defPPr>
      </a:lstStyle>
    </a:txDef>
  </a:objectDefaults>
  <a:extraClrSchemeLst>
    <a:extraClrScheme>
      <a:clrScheme name="Default Design 1">
        <a:dk1>
          <a:srgbClr val="000000"/>
        </a:dk1>
        <a:lt1>
          <a:srgbClr val="FFFFFF"/>
        </a:lt1>
        <a:dk2>
          <a:srgbClr val="C00000"/>
        </a:dk2>
        <a:lt2>
          <a:srgbClr val="969696"/>
        </a:lt2>
        <a:accent1>
          <a:srgbClr val="C00000"/>
        </a:accent1>
        <a:accent2>
          <a:srgbClr val="0098A1"/>
        </a:accent2>
        <a:accent3>
          <a:srgbClr val="FFFFFF"/>
        </a:accent3>
        <a:accent4>
          <a:srgbClr val="000000"/>
        </a:accent4>
        <a:accent5>
          <a:srgbClr val="DCAAAA"/>
        </a:accent5>
        <a:accent6>
          <a:srgbClr val="008991"/>
        </a:accent6>
        <a:hlink>
          <a:srgbClr val="F29400"/>
        </a:hlink>
        <a:folHlink>
          <a:srgbClr val="0098A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RADtemplate-2012</Template>
  <TotalTime>17261</TotalTime>
  <Words>1320</Words>
  <Application>Microsoft Office PowerPoint</Application>
  <PresentationFormat>Произвольный</PresentationFormat>
  <Paragraphs>113</Paragraphs>
  <Slides>8</Slides>
  <Notes>5</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new</vt:lpstr>
      <vt:lpstr>FCD-155</vt:lpstr>
      <vt:lpstr>FCD-155 STM-1/OC-3 Terminal</vt:lpstr>
      <vt:lpstr>Benefits</vt:lpstr>
      <vt:lpstr>FCD-155 – Summary</vt:lpstr>
      <vt:lpstr>FCD-155 – Summary Continued</vt:lpstr>
      <vt:lpstr>IP Tunneling – ADM with G.7712 GW Functionality </vt:lpstr>
      <vt:lpstr>IP Tunneling – ADM with FCD-155 as G.7712 GW</vt:lpstr>
      <vt:lpstr>Слайд 8</vt:lpstr>
    </vt:vector>
  </TitlesOfParts>
  <Company>RAD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FCD-155</dc:title>
  <dc:creator>Orly &amp; Ami</dc:creator>
  <cp:lastModifiedBy>IRONMANN (AKA SHAMAN)</cp:lastModifiedBy>
  <cp:revision>646</cp:revision>
  <cp:lastPrinted>2000-06-25T13:43:14Z</cp:lastPrinted>
  <dcterms:created xsi:type="dcterms:W3CDTF">1998-06-16T05:51:19Z</dcterms:created>
  <dcterms:modified xsi:type="dcterms:W3CDTF">2013-09-19T08:20:27Z</dcterms:modified>
</cp:coreProperties>
</file>