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20"/>
  </p:notesMasterIdLst>
  <p:handoutMasterIdLst>
    <p:handoutMasterId r:id="rId21"/>
  </p:handoutMasterIdLst>
  <p:sldIdLst>
    <p:sldId id="405" r:id="rId2"/>
    <p:sldId id="406" r:id="rId3"/>
    <p:sldId id="407" r:id="rId4"/>
    <p:sldId id="408" r:id="rId5"/>
    <p:sldId id="331" r:id="rId6"/>
    <p:sldId id="409" r:id="rId7"/>
    <p:sldId id="415" r:id="rId8"/>
    <p:sldId id="416" r:id="rId9"/>
    <p:sldId id="417" r:id="rId10"/>
    <p:sldId id="418" r:id="rId11"/>
    <p:sldId id="412" r:id="rId12"/>
    <p:sldId id="413" r:id="rId13"/>
    <p:sldId id="419" r:id="rId14"/>
    <p:sldId id="420" r:id="rId15"/>
    <p:sldId id="414" r:id="rId16"/>
    <p:sldId id="369" r:id="rId17"/>
    <p:sldId id="388" r:id="rId18"/>
    <p:sldId id="399" r:id="rId19"/>
  </p:sldIdLst>
  <p:sldSz cx="10058400" cy="75438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49218" indent="41271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07959" indent="87305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65113" indent="13175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2268" indent="177782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5771" algn="l" defTabSz="914309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2926" algn="l" defTabSz="914309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080" algn="l" defTabSz="914309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234" algn="l" defTabSz="914309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41"/>
    <a:srgbClr val="FF9900"/>
    <a:srgbClr val="0000FF"/>
    <a:srgbClr val="F49100"/>
    <a:srgbClr val="0098A1"/>
    <a:srgbClr val="B2B2B2"/>
    <a:srgbClr val="EFEFEA"/>
    <a:srgbClr val="DEDED3"/>
    <a:srgbClr val="990000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7" autoAdjust="0"/>
    <p:restoredTop sz="94710" autoAdjust="0"/>
  </p:normalViewPr>
  <p:slideViewPr>
    <p:cSldViewPr snapToGrid="0">
      <p:cViewPr varScale="1">
        <p:scale>
          <a:sx n="83" d="100"/>
          <a:sy n="83" d="100"/>
        </p:scale>
        <p:origin x="-1614" y="-90"/>
      </p:cViewPr>
      <p:guideLst>
        <p:guide orient="horz" pos="2376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6"/>
    </p:cViewPr>
  </p:sorterViewPr>
  <p:notesViewPr>
    <p:cSldViewPr snapToGrid="0">
      <p:cViewPr varScale="1">
        <p:scale>
          <a:sx n="63" d="100"/>
          <a:sy n="63" d="100"/>
        </p:scale>
        <p:origin x="-2016" y="-11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391D1-C567-469C-B469-BD02B5702446}" type="doc">
      <dgm:prSet loTypeId="urn:microsoft.com/office/officeart/2005/8/layout/hierarchy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0D4DFB-2860-4878-8C77-AB83E1E92124}">
      <dgm:prSet phldrT="[Text]" custT="1"/>
      <dgm:spPr/>
      <dgm:t>
        <a:bodyPr/>
        <a:lstStyle/>
        <a:p>
          <a:r>
            <a:rPr lang="en-US" sz="3200" b="1" smtClean="0"/>
            <a:t>For RAD Partners</a:t>
          </a:r>
          <a:endParaRPr lang="en-US" sz="3200" b="1" dirty="0"/>
        </a:p>
      </dgm:t>
    </dgm:pt>
    <dgm:pt modelId="{56F49CD2-629C-4CE2-AF5A-E77E019F99DC}" type="parTrans" cxnId="{C5CDA0D3-DBC4-4056-83A1-F6B9EE31727C}">
      <dgm:prSet/>
      <dgm:spPr/>
      <dgm:t>
        <a:bodyPr/>
        <a:lstStyle/>
        <a:p>
          <a:endParaRPr lang="en-US" sz="2000"/>
        </a:p>
      </dgm:t>
    </dgm:pt>
    <dgm:pt modelId="{2EB978DF-6E6E-4AE0-B0B0-A61DDA1AF360}" type="sibTrans" cxnId="{C5CDA0D3-DBC4-4056-83A1-F6B9EE31727C}">
      <dgm:prSet/>
      <dgm:spPr/>
      <dgm:t>
        <a:bodyPr/>
        <a:lstStyle/>
        <a:p>
          <a:endParaRPr lang="en-US" sz="2000"/>
        </a:p>
      </dgm:t>
    </dgm:pt>
    <dgm:pt modelId="{28DDC9C8-F025-4FBB-AC07-47FF1532BCB8}">
      <dgm:prSet phldrT="[Text]" custT="1"/>
      <dgm:spPr/>
      <dgm:t>
        <a:bodyPr/>
        <a:lstStyle/>
        <a:p>
          <a:r>
            <a:rPr lang="en-US" sz="2400" b="1" smtClean="0"/>
            <a:t>Sales &amp; Pre-sales Training </a:t>
          </a:r>
          <a:endParaRPr lang="en-US" sz="2400" b="1" dirty="0"/>
        </a:p>
      </dgm:t>
    </dgm:pt>
    <dgm:pt modelId="{5983112A-5523-4254-83CE-7E5485459887}" type="parTrans" cxnId="{34C61509-F7A8-4E3B-A151-88DC33DD9B70}">
      <dgm:prSet/>
      <dgm:spPr/>
      <dgm:t>
        <a:bodyPr/>
        <a:lstStyle/>
        <a:p>
          <a:endParaRPr lang="en-US" sz="2000"/>
        </a:p>
      </dgm:t>
    </dgm:pt>
    <dgm:pt modelId="{7695394B-E846-4C60-BC30-6E775FD65603}" type="sibTrans" cxnId="{34C61509-F7A8-4E3B-A151-88DC33DD9B70}">
      <dgm:prSet/>
      <dgm:spPr/>
      <dgm:t>
        <a:bodyPr/>
        <a:lstStyle/>
        <a:p>
          <a:endParaRPr lang="en-US" sz="2000"/>
        </a:p>
      </dgm:t>
    </dgm:pt>
    <dgm:pt modelId="{A4EA0007-EEBD-4290-BE2B-814A938B4F02}">
      <dgm:prSet phldrT="[Text]" custT="1"/>
      <dgm:spPr/>
      <dgm:t>
        <a:bodyPr/>
        <a:lstStyle/>
        <a:p>
          <a:r>
            <a:rPr lang="en-US" sz="2000" b="1" smtClean="0"/>
            <a:t>Technical Training (International and Regional)</a:t>
          </a:r>
          <a:endParaRPr lang="en-US" sz="2000" b="1" dirty="0"/>
        </a:p>
      </dgm:t>
    </dgm:pt>
    <dgm:pt modelId="{7121BA93-7F64-4CC5-9ACC-7B47CD370A09}" type="parTrans" cxnId="{06D1B35F-1579-408E-BE03-012E63682D68}">
      <dgm:prSet/>
      <dgm:spPr/>
      <dgm:t>
        <a:bodyPr/>
        <a:lstStyle/>
        <a:p>
          <a:endParaRPr lang="en-US" sz="2000"/>
        </a:p>
      </dgm:t>
    </dgm:pt>
    <dgm:pt modelId="{ED478B41-6B45-4F4C-8004-BB02C6FA7C00}" type="sibTrans" cxnId="{06D1B35F-1579-408E-BE03-012E63682D68}">
      <dgm:prSet/>
      <dgm:spPr/>
      <dgm:t>
        <a:bodyPr/>
        <a:lstStyle/>
        <a:p>
          <a:endParaRPr lang="en-US" sz="2000"/>
        </a:p>
      </dgm:t>
    </dgm:pt>
    <dgm:pt modelId="{CD18C85E-6CED-4E15-B1B6-E1D7B0E4A86E}">
      <dgm:prSet phldrT="[Text]" custT="1"/>
      <dgm:spPr/>
      <dgm:t>
        <a:bodyPr/>
        <a:lstStyle/>
        <a:p>
          <a:r>
            <a:rPr lang="en-US" sz="2000" b="1" smtClean="0"/>
            <a:t>Authorized RAD Trainer certification course</a:t>
          </a:r>
          <a:endParaRPr lang="en-US" sz="2000" b="1" dirty="0"/>
        </a:p>
      </dgm:t>
    </dgm:pt>
    <dgm:pt modelId="{531582E6-DFB1-4759-A55A-38B60EC1D5F8}" type="parTrans" cxnId="{AD090590-6EE4-4C4E-B41E-002FBF8C1892}">
      <dgm:prSet/>
      <dgm:spPr/>
      <dgm:t>
        <a:bodyPr/>
        <a:lstStyle/>
        <a:p>
          <a:endParaRPr lang="en-US" sz="2000"/>
        </a:p>
      </dgm:t>
    </dgm:pt>
    <dgm:pt modelId="{1290C2CB-5C6D-4492-A76A-4E62B37C23DC}" type="sibTrans" cxnId="{AD090590-6EE4-4C4E-B41E-002FBF8C1892}">
      <dgm:prSet/>
      <dgm:spPr/>
      <dgm:t>
        <a:bodyPr/>
        <a:lstStyle/>
        <a:p>
          <a:endParaRPr lang="en-US" sz="2000"/>
        </a:p>
      </dgm:t>
    </dgm:pt>
    <dgm:pt modelId="{2E09B44C-08F0-4178-8CB9-D65702BD8981}">
      <dgm:prSet phldrT="[Text]" custT="1"/>
      <dgm:spPr/>
      <dgm:t>
        <a:bodyPr/>
        <a:lstStyle/>
        <a:p>
          <a:r>
            <a:rPr lang="en-US" sz="2000" b="1" dirty="0" smtClean="0"/>
            <a:t>How to design and sell RAD solutions</a:t>
          </a:r>
          <a:endParaRPr lang="en-US" sz="2000" b="1" dirty="0"/>
        </a:p>
      </dgm:t>
    </dgm:pt>
    <dgm:pt modelId="{93BBBA73-A1F2-4FAF-8D4C-EBF9387BCBDA}" type="parTrans" cxnId="{001FA6FE-149E-4B67-8931-D5FE3A6991A0}">
      <dgm:prSet/>
      <dgm:spPr/>
      <dgm:t>
        <a:bodyPr/>
        <a:lstStyle/>
        <a:p>
          <a:endParaRPr lang="en-US" sz="2000"/>
        </a:p>
      </dgm:t>
    </dgm:pt>
    <dgm:pt modelId="{74130F2B-8CB3-4DCA-B6E9-9D8670D73592}" type="sibTrans" cxnId="{001FA6FE-149E-4B67-8931-D5FE3A6991A0}">
      <dgm:prSet/>
      <dgm:spPr/>
      <dgm:t>
        <a:bodyPr/>
        <a:lstStyle/>
        <a:p>
          <a:endParaRPr lang="en-US" sz="2000"/>
        </a:p>
      </dgm:t>
    </dgm:pt>
    <dgm:pt modelId="{5A26AE58-561B-4E98-8EB1-34389367B880}">
      <dgm:prSet phldrT="[Text]" custT="1"/>
      <dgm:spPr/>
      <dgm:t>
        <a:bodyPr/>
        <a:lstStyle/>
        <a:p>
          <a:r>
            <a:rPr lang="en-US" sz="2000" b="1" smtClean="0"/>
            <a:t>How to configure RAD equipment (for the technical team)</a:t>
          </a:r>
          <a:r>
            <a:rPr lang="en-US" sz="2000" smtClean="0"/>
            <a:t>	</a:t>
          </a:r>
          <a:endParaRPr lang="en-US" sz="2000" dirty="0"/>
        </a:p>
      </dgm:t>
    </dgm:pt>
    <dgm:pt modelId="{2DB52389-141B-411E-9D99-55F26E9BFA78}" type="parTrans" cxnId="{2DA6BCA9-E647-46D7-B7A6-DA17380F798C}">
      <dgm:prSet/>
      <dgm:spPr/>
      <dgm:t>
        <a:bodyPr/>
        <a:lstStyle/>
        <a:p>
          <a:endParaRPr lang="en-US" sz="2000"/>
        </a:p>
      </dgm:t>
    </dgm:pt>
    <dgm:pt modelId="{B97C5115-4552-43C6-A4D0-88114181081D}" type="sibTrans" cxnId="{2DA6BCA9-E647-46D7-B7A6-DA17380F798C}">
      <dgm:prSet/>
      <dgm:spPr/>
      <dgm:t>
        <a:bodyPr/>
        <a:lstStyle/>
        <a:p>
          <a:endParaRPr lang="en-US" sz="2000"/>
        </a:p>
      </dgm:t>
    </dgm:pt>
    <dgm:pt modelId="{59BF148B-C4AB-4512-B85C-A0BFC81A7E8B}">
      <dgm:prSet phldrT="[Text]" custT="1"/>
      <dgm:spPr/>
      <dgm:t>
        <a:bodyPr/>
        <a:lstStyle/>
        <a:p>
          <a:r>
            <a:rPr lang="en-US" sz="2000" b="1" dirty="0" smtClean="0"/>
            <a:t>At the partner’s office (for the sales force)</a:t>
          </a:r>
          <a:endParaRPr lang="en-US" sz="2000" b="1" dirty="0"/>
        </a:p>
      </dgm:t>
    </dgm:pt>
    <dgm:pt modelId="{3070D798-7E77-4800-B4BC-A279829448C9}" type="parTrans" cxnId="{21DA241E-66CF-48BC-B523-8501485C0A01}">
      <dgm:prSet/>
      <dgm:spPr/>
      <dgm:t>
        <a:bodyPr/>
        <a:lstStyle/>
        <a:p>
          <a:endParaRPr lang="en-US"/>
        </a:p>
      </dgm:t>
    </dgm:pt>
    <dgm:pt modelId="{F2505431-CE46-457E-B185-9C2917C1D484}" type="sibTrans" cxnId="{21DA241E-66CF-48BC-B523-8501485C0A01}">
      <dgm:prSet/>
      <dgm:spPr/>
      <dgm:t>
        <a:bodyPr/>
        <a:lstStyle/>
        <a:p>
          <a:endParaRPr lang="en-US"/>
        </a:p>
      </dgm:t>
    </dgm:pt>
    <dgm:pt modelId="{27273A06-650F-4A5E-8ED8-B83C3D5321C1}">
      <dgm:prSet phldrT="[Text]" custT="1"/>
      <dgm:spPr/>
      <dgm:t>
        <a:bodyPr/>
        <a:lstStyle/>
        <a:p>
          <a:r>
            <a:rPr lang="en-US" sz="2000" b="1" smtClean="0"/>
            <a:t>Train the customers</a:t>
          </a:r>
          <a:endParaRPr lang="en-US" sz="2000" b="1" dirty="0"/>
        </a:p>
      </dgm:t>
    </dgm:pt>
    <dgm:pt modelId="{D866735A-7E91-4400-AC04-68A35D7BD9F9}" type="parTrans" cxnId="{C6297583-EB4B-482A-A422-1064CE41DF20}">
      <dgm:prSet/>
      <dgm:spPr/>
      <dgm:t>
        <a:bodyPr/>
        <a:lstStyle/>
        <a:p>
          <a:endParaRPr lang="en-US"/>
        </a:p>
      </dgm:t>
    </dgm:pt>
    <dgm:pt modelId="{52F0D009-224F-4DFE-9866-24C6D4C625AC}" type="sibTrans" cxnId="{C6297583-EB4B-482A-A422-1064CE41DF20}">
      <dgm:prSet/>
      <dgm:spPr/>
      <dgm:t>
        <a:bodyPr/>
        <a:lstStyle/>
        <a:p>
          <a:endParaRPr lang="en-US"/>
        </a:p>
      </dgm:t>
    </dgm:pt>
    <dgm:pt modelId="{80AAFC7C-E1CE-4A97-89EB-642A157CEFAF}" type="pres">
      <dgm:prSet presAssocID="{4FA391D1-C567-469C-B469-BD02B570244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1FB58F-1707-4421-B735-43881B7D3E49}" type="pres">
      <dgm:prSet presAssocID="{E70D4DFB-2860-4878-8C77-AB83E1E92124}" presName="vertOne" presStyleCnt="0"/>
      <dgm:spPr/>
      <dgm:t>
        <a:bodyPr/>
        <a:lstStyle/>
        <a:p>
          <a:endParaRPr lang="en-US"/>
        </a:p>
      </dgm:t>
    </dgm:pt>
    <dgm:pt modelId="{10C401D7-C9CF-4F63-B29C-A3ACBCAB5281}" type="pres">
      <dgm:prSet presAssocID="{E70D4DFB-2860-4878-8C77-AB83E1E92124}" presName="txOne" presStyleLbl="node0" presStyleIdx="0" presStyleCnt="1" custScaleY="35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3B715-93BE-4041-BDB2-1793BF6345BA}" type="pres">
      <dgm:prSet presAssocID="{E70D4DFB-2860-4878-8C77-AB83E1E92124}" presName="parTransOne" presStyleCnt="0"/>
      <dgm:spPr/>
      <dgm:t>
        <a:bodyPr/>
        <a:lstStyle/>
        <a:p>
          <a:endParaRPr lang="en-US"/>
        </a:p>
      </dgm:t>
    </dgm:pt>
    <dgm:pt modelId="{A47E3FBB-E9AD-4FAB-9B03-B937787A4D9F}" type="pres">
      <dgm:prSet presAssocID="{E70D4DFB-2860-4878-8C77-AB83E1E92124}" presName="horzOne" presStyleCnt="0"/>
      <dgm:spPr/>
      <dgm:t>
        <a:bodyPr/>
        <a:lstStyle/>
        <a:p>
          <a:endParaRPr lang="en-US"/>
        </a:p>
      </dgm:t>
    </dgm:pt>
    <dgm:pt modelId="{C804773A-3537-4A7C-93F2-264CBB1128FC}" type="pres">
      <dgm:prSet presAssocID="{28DDC9C8-F025-4FBB-AC07-47FF1532BCB8}" presName="vertTwo" presStyleCnt="0"/>
      <dgm:spPr/>
      <dgm:t>
        <a:bodyPr/>
        <a:lstStyle/>
        <a:p>
          <a:endParaRPr lang="en-US"/>
        </a:p>
      </dgm:t>
    </dgm:pt>
    <dgm:pt modelId="{ECF0E11F-A44A-4EAB-B4E2-C9398FCBF197}" type="pres">
      <dgm:prSet presAssocID="{28DDC9C8-F025-4FBB-AC07-47FF1532BCB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3B1ED2-7C14-44D5-91F0-9BB153DD167C}" type="pres">
      <dgm:prSet presAssocID="{28DDC9C8-F025-4FBB-AC07-47FF1532BCB8}" presName="parTransTwo" presStyleCnt="0"/>
      <dgm:spPr/>
      <dgm:t>
        <a:bodyPr/>
        <a:lstStyle/>
        <a:p>
          <a:endParaRPr lang="en-US"/>
        </a:p>
      </dgm:t>
    </dgm:pt>
    <dgm:pt modelId="{1D41B463-F730-4DD2-8B10-2AA364D67E43}" type="pres">
      <dgm:prSet presAssocID="{28DDC9C8-F025-4FBB-AC07-47FF1532BCB8}" presName="horzTwo" presStyleCnt="0"/>
      <dgm:spPr/>
      <dgm:t>
        <a:bodyPr/>
        <a:lstStyle/>
        <a:p>
          <a:endParaRPr lang="en-US"/>
        </a:p>
      </dgm:t>
    </dgm:pt>
    <dgm:pt modelId="{C7BF17FD-0BBD-4662-B277-20325E11659C}" type="pres">
      <dgm:prSet presAssocID="{2E09B44C-08F0-4178-8CB9-D65702BD8981}" presName="vertThree" presStyleCnt="0"/>
      <dgm:spPr/>
      <dgm:t>
        <a:bodyPr/>
        <a:lstStyle/>
        <a:p>
          <a:endParaRPr lang="en-US"/>
        </a:p>
      </dgm:t>
    </dgm:pt>
    <dgm:pt modelId="{B64A054E-1015-4902-A425-725ECF2B8ECF}" type="pres">
      <dgm:prSet presAssocID="{2E09B44C-08F0-4178-8CB9-D65702BD898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CDD02-B138-4E69-BD52-E6CCC6CCA00B}" type="pres">
      <dgm:prSet presAssocID="{2E09B44C-08F0-4178-8CB9-D65702BD8981}" presName="horzThree" presStyleCnt="0"/>
      <dgm:spPr/>
      <dgm:t>
        <a:bodyPr/>
        <a:lstStyle/>
        <a:p>
          <a:endParaRPr lang="en-US"/>
        </a:p>
      </dgm:t>
    </dgm:pt>
    <dgm:pt modelId="{1F9089E1-3025-4E47-AB62-81CACDE26B3B}" type="pres">
      <dgm:prSet presAssocID="{74130F2B-8CB3-4DCA-B6E9-9D8670D73592}" presName="sibSpaceThree" presStyleCnt="0"/>
      <dgm:spPr/>
      <dgm:t>
        <a:bodyPr/>
        <a:lstStyle/>
        <a:p>
          <a:endParaRPr lang="en-US"/>
        </a:p>
      </dgm:t>
    </dgm:pt>
    <dgm:pt modelId="{A419DA25-2D4D-4A39-9F15-A51FBDE22BC1}" type="pres">
      <dgm:prSet presAssocID="{59BF148B-C4AB-4512-B85C-A0BFC81A7E8B}" presName="vertThree" presStyleCnt="0"/>
      <dgm:spPr/>
      <dgm:t>
        <a:bodyPr/>
        <a:lstStyle/>
        <a:p>
          <a:endParaRPr lang="en-US"/>
        </a:p>
      </dgm:t>
    </dgm:pt>
    <dgm:pt modelId="{33513292-4EF6-4D75-BF44-651CF5ADEE7D}" type="pres">
      <dgm:prSet presAssocID="{59BF148B-C4AB-4512-B85C-A0BFC81A7E8B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E8851B-0CC0-4EFE-8EA2-46D6821B6AC0}" type="pres">
      <dgm:prSet presAssocID="{59BF148B-C4AB-4512-B85C-A0BFC81A7E8B}" presName="horzThree" presStyleCnt="0"/>
      <dgm:spPr/>
      <dgm:t>
        <a:bodyPr/>
        <a:lstStyle/>
        <a:p>
          <a:endParaRPr lang="en-US"/>
        </a:p>
      </dgm:t>
    </dgm:pt>
    <dgm:pt modelId="{F09ADC05-C005-4989-ACA3-02ACBAC14798}" type="pres">
      <dgm:prSet presAssocID="{7695394B-E846-4C60-BC30-6E775FD65603}" presName="sibSpaceTwo" presStyleCnt="0"/>
      <dgm:spPr/>
      <dgm:t>
        <a:bodyPr/>
        <a:lstStyle/>
        <a:p>
          <a:endParaRPr lang="en-US"/>
        </a:p>
      </dgm:t>
    </dgm:pt>
    <dgm:pt modelId="{EE1E560E-92CC-49D0-AA67-7E03744DA80C}" type="pres">
      <dgm:prSet presAssocID="{A4EA0007-EEBD-4290-BE2B-814A938B4F02}" presName="vertTwo" presStyleCnt="0"/>
      <dgm:spPr/>
      <dgm:t>
        <a:bodyPr/>
        <a:lstStyle/>
        <a:p>
          <a:endParaRPr lang="en-US"/>
        </a:p>
      </dgm:t>
    </dgm:pt>
    <dgm:pt modelId="{E0EB3F6A-BA68-4750-94E7-51790F4DCE70}" type="pres">
      <dgm:prSet presAssocID="{A4EA0007-EEBD-4290-BE2B-814A938B4F02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759243-07D6-4A9C-9C68-233BF3A3A3BB}" type="pres">
      <dgm:prSet presAssocID="{A4EA0007-EEBD-4290-BE2B-814A938B4F02}" presName="parTransTwo" presStyleCnt="0"/>
      <dgm:spPr/>
      <dgm:t>
        <a:bodyPr/>
        <a:lstStyle/>
        <a:p>
          <a:endParaRPr lang="en-US"/>
        </a:p>
      </dgm:t>
    </dgm:pt>
    <dgm:pt modelId="{D4DE49A1-4C52-4F1F-9CEF-EC503C76CCE9}" type="pres">
      <dgm:prSet presAssocID="{A4EA0007-EEBD-4290-BE2B-814A938B4F02}" presName="horzTwo" presStyleCnt="0"/>
      <dgm:spPr/>
      <dgm:t>
        <a:bodyPr/>
        <a:lstStyle/>
        <a:p>
          <a:endParaRPr lang="en-US"/>
        </a:p>
      </dgm:t>
    </dgm:pt>
    <dgm:pt modelId="{B543AD36-2E08-425B-AD06-5EC27382B72C}" type="pres">
      <dgm:prSet presAssocID="{5A26AE58-561B-4E98-8EB1-34389367B880}" presName="vertThree" presStyleCnt="0"/>
      <dgm:spPr/>
      <dgm:t>
        <a:bodyPr/>
        <a:lstStyle/>
        <a:p>
          <a:endParaRPr lang="en-US"/>
        </a:p>
      </dgm:t>
    </dgm:pt>
    <dgm:pt modelId="{7EE21ACF-907E-4125-90A6-4BC787FD32FF}" type="pres">
      <dgm:prSet presAssocID="{5A26AE58-561B-4E98-8EB1-34389367B880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9135FC-D198-4C7E-8199-0200D24BDB3F}" type="pres">
      <dgm:prSet presAssocID="{5A26AE58-561B-4E98-8EB1-34389367B880}" presName="horzThree" presStyleCnt="0"/>
      <dgm:spPr/>
      <dgm:t>
        <a:bodyPr/>
        <a:lstStyle/>
        <a:p>
          <a:endParaRPr lang="en-US"/>
        </a:p>
      </dgm:t>
    </dgm:pt>
    <dgm:pt modelId="{ABE3FE39-CBE7-4CA9-BAAD-76CC7E4FFA82}" type="pres">
      <dgm:prSet presAssocID="{ED478B41-6B45-4F4C-8004-BB02C6FA7C00}" presName="sibSpaceTwo" presStyleCnt="0"/>
      <dgm:spPr/>
      <dgm:t>
        <a:bodyPr/>
        <a:lstStyle/>
        <a:p>
          <a:endParaRPr lang="en-US"/>
        </a:p>
      </dgm:t>
    </dgm:pt>
    <dgm:pt modelId="{FC9F34C4-0FFB-4830-81CB-999D1008367E}" type="pres">
      <dgm:prSet presAssocID="{CD18C85E-6CED-4E15-B1B6-E1D7B0E4A86E}" presName="vertTwo" presStyleCnt="0"/>
      <dgm:spPr/>
      <dgm:t>
        <a:bodyPr/>
        <a:lstStyle/>
        <a:p>
          <a:endParaRPr lang="en-US"/>
        </a:p>
      </dgm:t>
    </dgm:pt>
    <dgm:pt modelId="{9EE5EC36-85DC-49D6-AD74-1AED07AAF2CA}" type="pres">
      <dgm:prSet presAssocID="{CD18C85E-6CED-4E15-B1B6-E1D7B0E4A86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80CDC0-29AC-4BEE-8FA6-B95CC0C21327}" type="pres">
      <dgm:prSet presAssocID="{CD18C85E-6CED-4E15-B1B6-E1D7B0E4A86E}" presName="parTransTwo" presStyleCnt="0"/>
      <dgm:spPr/>
      <dgm:t>
        <a:bodyPr/>
        <a:lstStyle/>
        <a:p>
          <a:endParaRPr lang="en-US"/>
        </a:p>
      </dgm:t>
    </dgm:pt>
    <dgm:pt modelId="{CAFB27EE-A95C-449A-8F14-B60F8B3B5933}" type="pres">
      <dgm:prSet presAssocID="{CD18C85E-6CED-4E15-B1B6-E1D7B0E4A86E}" presName="horzTwo" presStyleCnt="0"/>
      <dgm:spPr/>
      <dgm:t>
        <a:bodyPr/>
        <a:lstStyle/>
        <a:p>
          <a:endParaRPr lang="en-US"/>
        </a:p>
      </dgm:t>
    </dgm:pt>
    <dgm:pt modelId="{95B4EA2B-63EC-4709-970F-F6373DE33634}" type="pres">
      <dgm:prSet presAssocID="{27273A06-650F-4A5E-8ED8-B83C3D5321C1}" presName="vertThree" presStyleCnt="0"/>
      <dgm:spPr/>
      <dgm:t>
        <a:bodyPr/>
        <a:lstStyle/>
        <a:p>
          <a:endParaRPr lang="en-US"/>
        </a:p>
      </dgm:t>
    </dgm:pt>
    <dgm:pt modelId="{0074CF17-454F-4338-A0D9-A5BDE9C784CE}" type="pres">
      <dgm:prSet presAssocID="{27273A06-650F-4A5E-8ED8-B83C3D5321C1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69AC58-3FC2-48DE-840A-CEDCAB329BD5}" type="pres">
      <dgm:prSet presAssocID="{27273A06-650F-4A5E-8ED8-B83C3D5321C1}" presName="horzThree" presStyleCnt="0"/>
      <dgm:spPr/>
      <dgm:t>
        <a:bodyPr/>
        <a:lstStyle/>
        <a:p>
          <a:endParaRPr lang="en-US"/>
        </a:p>
      </dgm:t>
    </dgm:pt>
  </dgm:ptLst>
  <dgm:cxnLst>
    <dgm:cxn modelId="{02CD464D-B4F3-4608-A624-4DF70043FEFB}" type="presOf" srcId="{2E09B44C-08F0-4178-8CB9-D65702BD8981}" destId="{B64A054E-1015-4902-A425-725ECF2B8ECF}" srcOrd="0" destOrd="0" presId="urn:microsoft.com/office/officeart/2005/8/layout/hierarchy4"/>
    <dgm:cxn modelId="{558D16C3-D547-4646-A204-2344EB50C568}" type="presOf" srcId="{A4EA0007-EEBD-4290-BE2B-814A938B4F02}" destId="{E0EB3F6A-BA68-4750-94E7-51790F4DCE70}" srcOrd="0" destOrd="0" presId="urn:microsoft.com/office/officeart/2005/8/layout/hierarchy4"/>
    <dgm:cxn modelId="{21DA241E-66CF-48BC-B523-8501485C0A01}" srcId="{28DDC9C8-F025-4FBB-AC07-47FF1532BCB8}" destId="{59BF148B-C4AB-4512-B85C-A0BFC81A7E8B}" srcOrd="1" destOrd="0" parTransId="{3070D798-7E77-4800-B4BC-A279829448C9}" sibTransId="{F2505431-CE46-457E-B185-9C2917C1D484}"/>
    <dgm:cxn modelId="{C6297583-EB4B-482A-A422-1064CE41DF20}" srcId="{CD18C85E-6CED-4E15-B1B6-E1D7B0E4A86E}" destId="{27273A06-650F-4A5E-8ED8-B83C3D5321C1}" srcOrd="0" destOrd="0" parTransId="{D866735A-7E91-4400-AC04-68A35D7BD9F9}" sibTransId="{52F0D009-224F-4DFE-9866-24C6D4C625AC}"/>
    <dgm:cxn modelId="{34C61509-F7A8-4E3B-A151-88DC33DD9B70}" srcId="{E70D4DFB-2860-4878-8C77-AB83E1E92124}" destId="{28DDC9C8-F025-4FBB-AC07-47FF1532BCB8}" srcOrd="0" destOrd="0" parTransId="{5983112A-5523-4254-83CE-7E5485459887}" sibTransId="{7695394B-E846-4C60-BC30-6E775FD65603}"/>
    <dgm:cxn modelId="{C5CDA0D3-DBC4-4056-83A1-F6B9EE31727C}" srcId="{4FA391D1-C567-469C-B469-BD02B5702446}" destId="{E70D4DFB-2860-4878-8C77-AB83E1E92124}" srcOrd="0" destOrd="0" parTransId="{56F49CD2-629C-4CE2-AF5A-E77E019F99DC}" sibTransId="{2EB978DF-6E6E-4AE0-B0B0-A61DDA1AF360}"/>
    <dgm:cxn modelId="{CE0E2A0B-2FDF-4469-AD15-1A502D45FAAB}" type="presOf" srcId="{59BF148B-C4AB-4512-B85C-A0BFC81A7E8B}" destId="{33513292-4EF6-4D75-BF44-651CF5ADEE7D}" srcOrd="0" destOrd="0" presId="urn:microsoft.com/office/officeart/2005/8/layout/hierarchy4"/>
    <dgm:cxn modelId="{CD70616A-7D49-48EE-9280-8D76DA6D17E5}" type="presOf" srcId="{CD18C85E-6CED-4E15-B1B6-E1D7B0E4A86E}" destId="{9EE5EC36-85DC-49D6-AD74-1AED07AAF2CA}" srcOrd="0" destOrd="0" presId="urn:microsoft.com/office/officeart/2005/8/layout/hierarchy4"/>
    <dgm:cxn modelId="{2DA6BCA9-E647-46D7-B7A6-DA17380F798C}" srcId="{A4EA0007-EEBD-4290-BE2B-814A938B4F02}" destId="{5A26AE58-561B-4E98-8EB1-34389367B880}" srcOrd="0" destOrd="0" parTransId="{2DB52389-141B-411E-9D99-55F26E9BFA78}" sibTransId="{B97C5115-4552-43C6-A4D0-88114181081D}"/>
    <dgm:cxn modelId="{001FA6FE-149E-4B67-8931-D5FE3A6991A0}" srcId="{28DDC9C8-F025-4FBB-AC07-47FF1532BCB8}" destId="{2E09B44C-08F0-4178-8CB9-D65702BD8981}" srcOrd="0" destOrd="0" parTransId="{93BBBA73-A1F2-4FAF-8D4C-EBF9387BCBDA}" sibTransId="{74130F2B-8CB3-4DCA-B6E9-9D8670D73592}"/>
    <dgm:cxn modelId="{AD090590-6EE4-4C4E-B41E-002FBF8C1892}" srcId="{E70D4DFB-2860-4878-8C77-AB83E1E92124}" destId="{CD18C85E-6CED-4E15-B1B6-E1D7B0E4A86E}" srcOrd="2" destOrd="0" parTransId="{531582E6-DFB1-4759-A55A-38B60EC1D5F8}" sibTransId="{1290C2CB-5C6D-4492-A76A-4E62B37C23DC}"/>
    <dgm:cxn modelId="{A3ED7B9A-F2B8-4CAE-A0F6-52B6A6674F61}" type="presOf" srcId="{4FA391D1-C567-469C-B469-BD02B5702446}" destId="{80AAFC7C-E1CE-4A97-89EB-642A157CEFAF}" srcOrd="0" destOrd="0" presId="urn:microsoft.com/office/officeart/2005/8/layout/hierarchy4"/>
    <dgm:cxn modelId="{06D1B35F-1579-408E-BE03-012E63682D68}" srcId="{E70D4DFB-2860-4878-8C77-AB83E1E92124}" destId="{A4EA0007-EEBD-4290-BE2B-814A938B4F02}" srcOrd="1" destOrd="0" parTransId="{7121BA93-7F64-4CC5-9ACC-7B47CD370A09}" sibTransId="{ED478B41-6B45-4F4C-8004-BB02C6FA7C00}"/>
    <dgm:cxn modelId="{74E3617D-8539-4704-8C27-BEFDA9D1C755}" type="presOf" srcId="{E70D4DFB-2860-4878-8C77-AB83E1E92124}" destId="{10C401D7-C9CF-4F63-B29C-A3ACBCAB5281}" srcOrd="0" destOrd="0" presId="urn:microsoft.com/office/officeart/2005/8/layout/hierarchy4"/>
    <dgm:cxn modelId="{B529316E-12DD-4FB8-82A4-AD50FA944ACB}" type="presOf" srcId="{5A26AE58-561B-4E98-8EB1-34389367B880}" destId="{7EE21ACF-907E-4125-90A6-4BC787FD32FF}" srcOrd="0" destOrd="0" presId="urn:microsoft.com/office/officeart/2005/8/layout/hierarchy4"/>
    <dgm:cxn modelId="{EFF618F8-D682-42FD-BA2F-F19A933A1793}" type="presOf" srcId="{28DDC9C8-F025-4FBB-AC07-47FF1532BCB8}" destId="{ECF0E11F-A44A-4EAB-B4E2-C9398FCBF197}" srcOrd="0" destOrd="0" presId="urn:microsoft.com/office/officeart/2005/8/layout/hierarchy4"/>
    <dgm:cxn modelId="{4D9D67EA-4421-4AB5-A809-1CB886D6F30E}" type="presOf" srcId="{27273A06-650F-4A5E-8ED8-B83C3D5321C1}" destId="{0074CF17-454F-4338-A0D9-A5BDE9C784CE}" srcOrd="0" destOrd="0" presId="urn:microsoft.com/office/officeart/2005/8/layout/hierarchy4"/>
    <dgm:cxn modelId="{B55239CA-79FE-459F-BFC4-D6B6AC7249D1}" type="presParOf" srcId="{80AAFC7C-E1CE-4A97-89EB-642A157CEFAF}" destId="{441FB58F-1707-4421-B735-43881B7D3E49}" srcOrd="0" destOrd="0" presId="urn:microsoft.com/office/officeart/2005/8/layout/hierarchy4"/>
    <dgm:cxn modelId="{6F3DAE2E-E757-4B6A-B66C-B9350A6F8B17}" type="presParOf" srcId="{441FB58F-1707-4421-B735-43881B7D3E49}" destId="{10C401D7-C9CF-4F63-B29C-A3ACBCAB5281}" srcOrd="0" destOrd="0" presId="urn:microsoft.com/office/officeart/2005/8/layout/hierarchy4"/>
    <dgm:cxn modelId="{BF058569-ACC6-4243-A25E-5B751D6CA927}" type="presParOf" srcId="{441FB58F-1707-4421-B735-43881B7D3E49}" destId="{09C3B715-93BE-4041-BDB2-1793BF6345BA}" srcOrd="1" destOrd="0" presId="urn:microsoft.com/office/officeart/2005/8/layout/hierarchy4"/>
    <dgm:cxn modelId="{3E7087B3-DC97-49A9-9320-186C2D69518F}" type="presParOf" srcId="{441FB58F-1707-4421-B735-43881B7D3E49}" destId="{A47E3FBB-E9AD-4FAB-9B03-B937787A4D9F}" srcOrd="2" destOrd="0" presId="urn:microsoft.com/office/officeart/2005/8/layout/hierarchy4"/>
    <dgm:cxn modelId="{CB150978-11A6-4C2C-986A-30AE86182CDC}" type="presParOf" srcId="{A47E3FBB-E9AD-4FAB-9B03-B937787A4D9F}" destId="{C804773A-3537-4A7C-93F2-264CBB1128FC}" srcOrd="0" destOrd="0" presId="urn:microsoft.com/office/officeart/2005/8/layout/hierarchy4"/>
    <dgm:cxn modelId="{D3895A4C-2444-440B-806B-5E9B914C479C}" type="presParOf" srcId="{C804773A-3537-4A7C-93F2-264CBB1128FC}" destId="{ECF0E11F-A44A-4EAB-B4E2-C9398FCBF197}" srcOrd="0" destOrd="0" presId="urn:microsoft.com/office/officeart/2005/8/layout/hierarchy4"/>
    <dgm:cxn modelId="{33EB79BA-0979-4FA4-A0F7-9B4D22D7A6F0}" type="presParOf" srcId="{C804773A-3537-4A7C-93F2-264CBB1128FC}" destId="{9C3B1ED2-7C14-44D5-91F0-9BB153DD167C}" srcOrd="1" destOrd="0" presId="urn:microsoft.com/office/officeart/2005/8/layout/hierarchy4"/>
    <dgm:cxn modelId="{78D87392-2D9B-4F1E-8F0D-936964CAAD2B}" type="presParOf" srcId="{C804773A-3537-4A7C-93F2-264CBB1128FC}" destId="{1D41B463-F730-4DD2-8B10-2AA364D67E43}" srcOrd="2" destOrd="0" presId="urn:microsoft.com/office/officeart/2005/8/layout/hierarchy4"/>
    <dgm:cxn modelId="{FD0CF875-696A-423A-9C1B-4309CF386387}" type="presParOf" srcId="{1D41B463-F730-4DD2-8B10-2AA364D67E43}" destId="{C7BF17FD-0BBD-4662-B277-20325E11659C}" srcOrd="0" destOrd="0" presId="urn:microsoft.com/office/officeart/2005/8/layout/hierarchy4"/>
    <dgm:cxn modelId="{AB5DFE44-BAF7-49B0-8BFC-ED5688084EFB}" type="presParOf" srcId="{C7BF17FD-0BBD-4662-B277-20325E11659C}" destId="{B64A054E-1015-4902-A425-725ECF2B8ECF}" srcOrd="0" destOrd="0" presId="urn:microsoft.com/office/officeart/2005/8/layout/hierarchy4"/>
    <dgm:cxn modelId="{E57C2DC5-4E46-476A-82D4-FA06A6830E31}" type="presParOf" srcId="{C7BF17FD-0BBD-4662-B277-20325E11659C}" destId="{156CDD02-B138-4E69-BD52-E6CCC6CCA00B}" srcOrd="1" destOrd="0" presId="urn:microsoft.com/office/officeart/2005/8/layout/hierarchy4"/>
    <dgm:cxn modelId="{D03FE0F3-FF00-4780-B918-9E8100F2D21B}" type="presParOf" srcId="{1D41B463-F730-4DD2-8B10-2AA364D67E43}" destId="{1F9089E1-3025-4E47-AB62-81CACDE26B3B}" srcOrd="1" destOrd="0" presId="urn:microsoft.com/office/officeart/2005/8/layout/hierarchy4"/>
    <dgm:cxn modelId="{E4DBB514-8CE2-4615-A584-28DD6B4B22DE}" type="presParOf" srcId="{1D41B463-F730-4DD2-8B10-2AA364D67E43}" destId="{A419DA25-2D4D-4A39-9F15-A51FBDE22BC1}" srcOrd="2" destOrd="0" presId="urn:microsoft.com/office/officeart/2005/8/layout/hierarchy4"/>
    <dgm:cxn modelId="{43066CE5-3C92-4CF4-A594-0030D6750C64}" type="presParOf" srcId="{A419DA25-2D4D-4A39-9F15-A51FBDE22BC1}" destId="{33513292-4EF6-4D75-BF44-651CF5ADEE7D}" srcOrd="0" destOrd="0" presId="urn:microsoft.com/office/officeart/2005/8/layout/hierarchy4"/>
    <dgm:cxn modelId="{C8914A17-B040-4043-88A1-A62C85935667}" type="presParOf" srcId="{A419DA25-2D4D-4A39-9F15-A51FBDE22BC1}" destId="{EDE8851B-0CC0-4EFE-8EA2-46D6821B6AC0}" srcOrd="1" destOrd="0" presId="urn:microsoft.com/office/officeart/2005/8/layout/hierarchy4"/>
    <dgm:cxn modelId="{E0D0FC0E-6A4A-4408-A3A6-60EAF654AA2F}" type="presParOf" srcId="{A47E3FBB-E9AD-4FAB-9B03-B937787A4D9F}" destId="{F09ADC05-C005-4989-ACA3-02ACBAC14798}" srcOrd="1" destOrd="0" presId="urn:microsoft.com/office/officeart/2005/8/layout/hierarchy4"/>
    <dgm:cxn modelId="{10809463-9163-48B7-A126-C9CF765400EF}" type="presParOf" srcId="{A47E3FBB-E9AD-4FAB-9B03-B937787A4D9F}" destId="{EE1E560E-92CC-49D0-AA67-7E03744DA80C}" srcOrd="2" destOrd="0" presId="urn:microsoft.com/office/officeart/2005/8/layout/hierarchy4"/>
    <dgm:cxn modelId="{EF98E9D6-F58A-4CF7-9F4B-3B03C3CBA68F}" type="presParOf" srcId="{EE1E560E-92CC-49D0-AA67-7E03744DA80C}" destId="{E0EB3F6A-BA68-4750-94E7-51790F4DCE70}" srcOrd="0" destOrd="0" presId="urn:microsoft.com/office/officeart/2005/8/layout/hierarchy4"/>
    <dgm:cxn modelId="{6D91E1C3-9D05-4452-A54D-3F776F96F5FC}" type="presParOf" srcId="{EE1E560E-92CC-49D0-AA67-7E03744DA80C}" destId="{39759243-07D6-4A9C-9C68-233BF3A3A3BB}" srcOrd="1" destOrd="0" presId="urn:microsoft.com/office/officeart/2005/8/layout/hierarchy4"/>
    <dgm:cxn modelId="{1E1E27BC-4CE8-43EC-82B5-8CE54E4F8166}" type="presParOf" srcId="{EE1E560E-92CC-49D0-AA67-7E03744DA80C}" destId="{D4DE49A1-4C52-4F1F-9CEF-EC503C76CCE9}" srcOrd="2" destOrd="0" presId="urn:microsoft.com/office/officeart/2005/8/layout/hierarchy4"/>
    <dgm:cxn modelId="{6DB021DA-FB93-4CAA-B11C-40FBBD7685E0}" type="presParOf" srcId="{D4DE49A1-4C52-4F1F-9CEF-EC503C76CCE9}" destId="{B543AD36-2E08-425B-AD06-5EC27382B72C}" srcOrd="0" destOrd="0" presId="urn:microsoft.com/office/officeart/2005/8/layout/hierarchy4"/>
    <dgm:cxn modelId="{6D4BD363-C4B0-4254-BEDE-9A5D1BC6D134}" type="presParOf" srcId="{B543AD36-2E08-425B-AD06-5EC27382B72C}" destId="{7EE21ACF-907E-4125-90A6-4BC787FD32FF}" srcOrd="0" destOrd="0" presId="urn:microsoft.com/office/officeart/2005/8/layout/hierarchy4"/>
    <dgm:cxn modelId="{D164536A-A4B8-4C8D-8CDB-01A51D51B59E}" type="presParOf" srcId="{B543AD36-2E08-425B-AD06-5EC27382B72C}" destId="{859135FC-D198-4C7E-8199-0200D24BDB3F}" srcOrd="1" destOrd="0" presId="urn:microsoft.com/office/officeart/2005/8/layout/hierarchy4"/>
    <dgm:cxn modelId="{B9A976EE-8D97-4653-925D-7DA8477AC16E}" type="presParOf" srcId="{A47E3FBB-E9AD-4FAB-9B03-B937787A4D9F}" destId="{ABE3FE39-CBE7-4CA9-BAAD-76CC7E4FFA82}" srcOrd="3" destOrd="0" presId="urn:microsoft.com/office/officeart/2005/8/layout/hierarchy4"/>
    <dgm:cxn modelId="{6673031B-39F4-46AF-9CFB-E765690BEDBD}" type="presParOf" srcId="{A47E3FBB-E9AD-4FAB-9B03-B937787A4D9F}" destId="{FC9F34C4-0FFB-4830-81CB-999D1008367E}" srcOrd="4" destOrd="0" presId="urn:microsoft.com/office/officeart/2005/8/layout/hierarchy4"/>
    <dgm:cxn modelId="{47DBAF58-9EF4-489E-8839-ED7E682EA08E}" type="presParOf" srcId="{FC9F34C4-0FFB-4830-81CB-999D1008367E}" destId="{9EE5EC36-85DC-49D6-AD74-1AED07AAF2CA}" srcOrd="0" destOrd="0" presId="urn:microsoft.com/office/officeart/2005/8/layout/hierarchy4"/>
    <dgm:cxn modelId="{A3F66C44-E98B-495F-8A4E-97DDEF76187D}" type="presParOf" srcId="{FC9F34C4-0FFB-4830-81CB-999D1008367E}" destId="{9780CDC0-29AC-4BEE-8FA6-B95CC0C21327}" srcOrd="1" destOrd="0" presId="urn:microsoft.com/office/officeart/2005/8/layout/hierarchy4"/>
    <dgm:cxn modelId="{A82D02A2-F53B-4E51-8907-607AAFFDBAC0}" type="presParOf" srcId="{FC9F34C4-0FFB-4830-81CB-999D1008367E}" destId="{CAFB27EE-A95C-449A-8F14-B60F8B3B5933}" srcOrd="2" destOrd="0" presId="urn:microsoft.com/office/officeart/2005/8/layout/hierarchy4"/>
    <dgm:cxn modelId="{8C82DFAF-4F69-41C7-B257-B9087137063E}" type="presParOf" srcId="{CAFB27EE-A95C-449A-8F14-B60F8B3B5933}" destId="{95B4EA2B-63EC-4709-970F-F6373DE33634}" srcOrd="0" destOrd="0" presId="urn:microsoft.com/office/officeart/2005/8/layout/hierarchy4"/>
    <dgm:cxn modelId="{11D3D5B0-573C-4DAE-8DF8-4196BFB52530}" type="presParOf" srcId="{95B4EA2B-63EC-4709-970F-F6373DE33634}" destId="{0074CF17-454F-4338-A0D9-A5BDE9C784CE}" srcOrd="0" destOrd="0" presId="urn:microsoft.com/office/officeart/2005/8/layout/hierarchy4"/>
    <dgm:cxn modelId="{69686F36-1EBF-47B7-A057-80F8EDA01349}" type="presParOf" srcId="{95B4EA2B-63EC-4709-970F-F6373DE33634}" destId="{DA69AC58-3FC2-48DE-840A-CEDCAB329B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391D1-C567-469C-B469-BD02B5702446}" type="doc">
      <dgm:prSet loTypeId="urn:microsoft.com/office/officeart/2005/8/layout/hierarchy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24538A-0B79-4827-8D23-6F78D2728887}">
      <dgm:prSet phldrT="[Text]" custT="1"/>
      <dgm:spPr/>
      <dgm:t>
        <a:bodyPr/>
        <a:lstStyle/>
        <a:p>
          <a:r>
            <a:rPr lang="en-US" sz="3200" b="1" smtClean="0"/>
            <a:t>For RAD Customers</a:t>
          </a:r>
          <a:endParaRPr lang="en-US" sz="3200" b="1" dirty="0"/>
        </a:p>
      </dgm:t>
    </dgm:pt>
    <dgm:pt modelId="{ADACAF65-69A9-408C-925C-E43FAD8EEC75}" type="parTrans" cxnId="{51AD9143-AA57-4DD5-AFF0-A40315C75728}">
      <dgm:prSet/>
      <dgm:spPr/>
      <dgm:t>
        <a:bodyPr/>
        <a:lstStyle/>
        <a:p>
          <a:endParaRPr lang="en-US" sz="1800"/>
        </a:p>
      </dgm:t>
    </dgm:pt>
    <dgm:pt modelId="{2D6A44B8-6B5C-4048-9458-532AA26731BD}" type="sibTrans" cxnId="{51AD9143-AA57-4DD5-AFF0-A40315C75728}">
      <dgm:prSet/>
      <dgm:spPr/>
      <dgm:t>
        <a:bodyPr/>
        <a:lstStyle/>
        <a:p>
          <a:endParaRPr lang="en-US" sz="1800"/>
        </a:p>
      </dgm:t>
    </dgm:pt>
    <dgm:pt modelId="{4E7F54DE-949F-4EC3-BFAC-251EAF6E5906}">
      <dgm:prSet phldrT="[Text]" custT="1"/>
      <dgm:spPr/>
      <dgm:t>
        <a:bodyPr/>
        <a:lstStyle/>
        <a:p>
          <a:r>
            <a:rPr lang="en-US" sz="1800" b="1" smtClean="0"/>
            <a:t>On Demand Technical Training</a:t>
          </a:r>
          <a:endParaRPr lang="en-US" sz="1800" b="1" dirty="0"/>
        </a:p>
      </dgm:t>
    </dgm:pt>
    <dgm:pt modelId="{10703D53-E2FD-440F-9C31-1D1DD86E5CAA}" type="parTrans" cxnId="{A7DE8A2E-0E74-44B6-815B-8A1DDF74312B}">
      <dgm:prSet/>
      <dgm:spPr/>
      <dgm:t>
        <a:bodyPr/>
        <a:lstStyle/>
        <a:p>
          <a:endParaRPr lang="en-US" sz="1800"/>
        </a:p>
      </dgm:t>
    </dgm:pt>
    <dgm:pt modelId="{A9C69C94-501C-4830-A432-F48CD648E7A8}" type="sibTrans" cxnId="{A7DE8A2E-0E74-44B6-815B-8A1DDF74312B}">
      <dgm:prSet/>
      <dgm:spPr/>
      <dgm:t>
        <a:bodyPr/>
        <a:lstStyle/>
        <a:p>
          <a:endParaRPr lang="en-US" sz="1800"/>
        </a:p>
      </dgm:t>
    </dgm:pt>
    <dgm:pt modelId="{5A7E328A-1965-4B53-BED7-1E0BCC9AFF5F}">
      <dgm:prSet phldrT="[Text]" custT="1"/>
      <dgm:spPr/>
      <dgm:t>
        <a:bodyPr/>
        <a:lstStyle/>
        <a:p>
          <a:r>
            <a:rPr lang="en-US" sz="1800" b="1" dirty="0" smtClean="0"/>
            <a:t>RAD Certification</a:t>
          </a:r>
          <a:endParaRPr lang="en-US" sz="1800" b="1" dirty="0"/>
        </a:p>
      </dgm:t>
    </dgm:pt>
    <dgm:pt modelId="{CA166297-2304-4C1B-B4E6-62B666A9E38D}" type="parTrans" cxnId="{AA6E89E6-DABA-4259-8EDE-12ABD59352FE}">
      <dgm:prSet/>
      <dgm:spPr/>
      <dgm:t>
        <a:bodyPr/>
        <a:lstStyle/>
        <a:p>
          <a:endParaRPr lang="en-US" sz="1800"/>
        </a:p>
      </dgm:t>
    </dgm:pt>
    <dgm:pt modelId="{132AE601-B34B-4AD4-A492-F42A8A6AB7AB}" type="sibTrans" cxnId="{AA6E89E6-DABA-4259-8EDE-12ABD59352FE}">
      <dgm:prSet/>
      <dgm:spPr/>
      <dgm:t>
        <a:bodyPr/>
        <a:lstStyle/>
        <a:p>
          <a:endParaRPr lang="en-US" sz="1800"/>
        </a:p>
      </dgm:t>
    </dgm:pt>
    <dgm:pt modelId="{0C4A9224-B40F-45E6-9E90-9ACC54280D3B}">
      <dgm:prSet phldrT="[Text]" custT="1"/>
      <dgm:spPr/>
      <dgm:t>
        <a:bodyPr/>
        <a:lstStyle/>
        <a:p>
          <a:r>
            <a:rPr lang="en-US" sz="1800" b="1" smtClean="0"/>
            <a:t> Sales/Pre-sales Training</a:t>
          </a:r>
          <a:endParaRPr lang="en-US" sz="1800" b="1" dirty="0"/>
        </a:p>
      </dgm:t>
    </dgm:pt>
    <dgm:pt modelId="{CC04ECE9-3ED8-4600-BDE2-EC68322DF57B}" type="parTrans" cxnId="{3F038DDB-A2C0-488C-B151-4394A8789639}">
      <dgm:prSet/>
      <dgm:spPr/>
      <dgm:t>
        <a:bodyPr/>
        <a:lstStyle/>
        <a:p>
          <a:endParaRPr lang="en-US" sz="1800"/>
        </a:p>
      </dgm:t>
    </dgm:pt>
    <dgm:pt modelId="{F1F03965-CE74-4122-95E3-5EE9E8889D13}" type="sibTrans" cxnId="{3F038DDB-A2C0-488C-B151-4394A8789639}">
      <dgm:prSet/>
      <dgm:spPr/>
      <dgm:t>
        <a:bodyPr/>
        <a:lstStyle/>
        <a:p>
          <a:endParaRPr lang="en-US" sz="1800"/>
        </a:p>
      </dgm:t>
    </dgm:pt>
    <dgm:pt modelId="{B2C7D929-653F-4B79-8023-7C1FB1C12DBE}">
      <dgm:prSet phldrT="[Text]" custT="1"/>
      <dgm:spPr/>
      <dgm:t>
        <a:bodyPr/>
        <a:lstStyle/>
        <a:p>
          <a:r>
            <a:rPr lang="en-US" sz="1800" b="1" smtClean="0"/>
            <a:t>Regional Technical  &amp; Presales Seminars</a:t>
          </a:r>
          <a:endParaRPr lang="en-US" sz="1800" b="1" dirty="0"/>
        </a:p>
      </dgm:t>
    </dgm:pt>
    <dgm:pt modelId="{80BBC53A-3B98-4768-93BC-882847AC1B91}" type="parTrans" cxnId="{213BF315-A2CF-4807-9159-C8CE96CEA8D8}">
      <dgm:prSet/>
      <dgm:spPr/>
      <dgm:t>
        <a:bodyPr/>
        <a:lstStyle/>
        <a:p>
          <a:endParaRPr lang="en-US" sz="1800"/>
        </a:p>
      </dgm:t>
    </dgm:pt>
    <dgm:pt modelId="{2840DB02-12A9-40F4-95B9-E68CA7A58FC8}" type="sibTrans" cxnId="{213BF315-A2CF-4807-9159-C8CE96CEA8D8}">
      <dgm:prSet/>
      <dgm:spPr/>
      <dgm:t>
        <a:bodyPr/>
        <a:lstStyle/>
        <a:p>
          <a:endParaRPr lang="en-US" sz="1800"/>
        </a:p>
      </dgm:t>
    </dgm:pt>
    <dgm:pt modelId="{9243FA2B-9B0F-4EDB-93D5-E630606804C2}">
      <dgm:prSet phldrT="[Text]" custT="1"/>
      <dgm:spPr/>
      <dgm:t>
        <a:bodyPr/>
        <a:lstStyle/>
        <a:p>
          <a:pPr marL="0" algn="ctr"/>
          <a:r>
            <a:rPr lang="en-US" sz="1800" b="1" dirty="0" smtClean="0"/>
            <a:t>On-site, </a:t>
          </a:r>
          <a:br>
            <a:rPr lang="en-US" sz="1800" b="1" dirty="0" smtClean="0"/>
          </a:br>
          <a:r>
            <a:rPr lang="en-US" sz="1800" b="1" dirty="0" smtClean="0"/>
            <a:t>at RAD HQ,</a:t>
          </a:r>
          <a:br>
            <a:rPr lang="en-US" sz="1800" b="1" dirty="0" smtClean="0"/>
          </a:br>
          <a:r>
            <a:rPr lang="en-US" sz="1800" b="1" dirty="0" smtClean="0"/>
            <a:t>via the web</a:t>
          </a:r>
          <a:endParaRPr lang="en-US" sz="1800" b="1" dirty="0"/>
        </a:p>
      </dgm:t>
    </dgm:pt>
    <dgm:pt modelId="{914116D2-11D6-4798-8ABF-761BD2969B95}" type="parTrans" cxnId="{77DA8794-975B-4988-A9F1-ECD102886676}">
      <dgm:prSet/>
      <dgm:spPr/>
      <dgm:t>
        <a:bodyPr/>
        <a:lstStyle/>
        <a:p>
          <a:endParaRPr lang="en-US"/>
        </a:p>
      </dgm:t>
    </dgm:pt>
    <dgm:pt modelId="{84C0010C-21A7-4FEF-8715-9F9B912DF7EB}" type="sibTrans" cxnId="{77DA8794-975B-4988-A9F1-ECD102886676}">
      <dgm:prSet/>
      <dgm:spPr/>
      <dgm:t>
        <a:bodyPr/>
        <a:lstStyle/>
        <a:p>
          <a:endParaRPr lang="en-US"/>
        </a:p>
      </dgm:t>
    </dgm:pt>
    <dgm:pt modelId="{A3950938-70CD-498C-8F09-9E5A1F73251F}">
      <dgm:prSet phldrT="[Text]" custT="1"/>
      <dgm:spPr/>
      <dgm:t>
        <a:bodyPr/>
        <a:lstStyle/>
        <a:p>
          <a:r>
            <a:rPr lang="en-US" sz="1800" b="1" dirty="0" smtClean="0"/>
            <a:t>For RAD customer’s technical team</a:t>
          </a:r>
          <a:endParaRPr lang="en-US" sz="1800" b="1" dirty="0"/>
        </a:p>
      </dgm:t>
    </dgm:pt>
    <dgm:pt modelId="{AC385271-8559-408A-9263-C00126117060}" type="parTrans" cxnId="{7ED9A152-B498-4691-93BC-F51774768957}">
      <dgm:prSet/>
      <dgm:spPr/>
      <dgm:t>
        <a:bodyPr/>
        <a:lstStyle/>
        <a:p>
          <a:endParaRPr lang="en-US"/>
        </a:p>
      </dgm:t>
    </dgm:pt>
    <dgm:pt modelId="{05288DC9-C2A2-4623-A203-9A3426BC4037}" type="sibTrans" cxnId="{7ED9A152-B498-4691-93BC-F51774768957}">
      <dgm:prSet/>
      <dgm:spPr/>
      <dgm:t>
        <a:bodyPr/>
        <a:lstStyle/>
        <a:p>
          <a:endParaRPr lang="en-US"/>
        </a:p>
      </dgm:t>
    </dgm:pt>
    <dgm:pt modelId="{1A6E55FA-FA58-4230-885F-4302AF0F9B49}">
      <dgm:prSet phldrT="[Text]" custT="1"/>
      <dgm:spPr/>
      <dgm:t>
        <a:bodyPr/>
        <a:lstStyle/>
        <a:p>
          <a:r>
            <a:rPr lang="en-US" sz="1800" b="1" dirty="0" smtClean="0"/>
            <a:t>Vendor authorization</a:t>
          </a:r>
          <a:endParaRPr lang="en-US" sz="1800" b="1" dirty="0"/>
        </a:p>
      </dgm:t>
    </dgm:pt>
    <dgm:pt modelId="{EFC39168-18A2-45F9-A15E-8438D7DB8620}" type="parTrans" cxnId="{744E035A-0547-4745-A086-3BAF012FF6D6}">
      <dgm:prSet/>
      <dgm:spPr/>
      <dgm:t>
        <a:bodyPr/>
        <a:lstStyle/>
        <a:p>
          <a:endParaRPr lang="en-US"/>
        </a:p>
      </dgm:t>
    </dgm:pt>
    <dgm:pt modelId="{B5EF743B-6CE8-439E-AFCE-BD21212BAFE6}" type="sibTrans" cxnId="{744E035A-0547-4745-A086-3BAF012FF6D6}">
      <dgm:prSet/>
      <dgm:spPr/>
      <dgm:t>
        <a:bodyPr/>
        <a:lstStyle/>
        <a:p>
          <a:endParaRPr lang="en-US"/>
        </a:p>
      </dgm:t>
    </dgm:pt>
    <dgm:pt modelId="{D36E8F8A-C7EC-45B4-9E0A-2CA534D4279D}">
      <dgm:prSet phldrT="[Text]" custT="1"/>
      <dgm:spPr/>
      <dgm:t>
        <a:bodyPr/>
        <a:lstStyle/>
        <a:p>
          <a:r>
            <a:rPr lang="en-US" sz="1800" b="1" smtClean="0"/>
            <a:t>For your resellers</a:t>
          </a:r>
          <a:endParaRPr lang="en-US" sz="1800" b="1" dirty="0"/>
        </a:p>
      </dgm:t>
    </dgm:pt>
    <dgm:pt modelId="{2A6CBFF8-38E8-4607-8D6D-B8042B84B7A2}" type="parTrans" cxnId="{FE4C1EC0-8B6B-4E80-95B0-B504BEB4685C}">
      <dgm:prSet/>
      <dgm:spPr/>
      <dgm:t>
        <a:bodyPr/>
        <a:lstStyle/>
        <a:p>
          <a:endParaRPr lang="en-US"/>
        </a:p>
      </dgm:t>
    </dgm:pt>
    <dgm:pt modelId="{BFDC69E0-6D82-4716-B056-0B4B274EE507}" type="sibTrans" cxnId="{FE4C1EC0-8B6B-4E80-95B0-B504BEB4685C}">
      <dgm:prSet/>
      <dgm:spPr/>
      <dgm:t>
        <a:bodyPr/>
        <a:lstStyle/>
        <a:p>
          <a:endParaRPr lang="en-US"/>
        </a:p>
      </dgm:t>
    </dgm:pt>
    <dgm:pt modelId="{FB5EB77E-E87C-4840-A2FA-85947939D0EC}" type="pres">
      <dgm:prSet presAssocID="{4FA391D1-C567-469C-B469-BD02B570244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5E422C-5FB8-4B56-9F7B-5FF2C563472B}" type="pres">
      <dgm:prSet presAssocID="{B824538A-0B79-4827-8D23-6F78D2728887}" presName="vertOne" presStyleCnt="0"/>
      <dgm:spPr/>
      <dgm:t>
        <a:bodyPr/>
        <a:lstStyle/>
        <a:p>
          <a:endParaRPr lang="en-US"/>
        </a:p>
      </dgm:t>
    </dgm:pt>
    <dgm:pt modelId="{CC976A9B-BD45-459E-A48B-7833B676428C}" type="pres">
      <dgm:prSet presAssocID="{B824538A-0B79-4827-8D23-6F78D2728887}" presName="txOne" presStyleLbl="node0" presStyleIdx="0" presStyleCnt="1" custScaleY="300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3709E-BB19-49D5-80C8-9AEF776C51F5}" type="pres">
      <dgm:prSet presAssocID="{B824538A-0B79-4827-8D23-6F78D2728887}" presName="parTransOne" presStyleCnt="0"/>
      <dgm:spPr/>
      <dgm:t>
        <a:bodyPr/>
        <a:lstStyle/>
        <a:p>
          <a:endParaRPr lang="en-US"/>
        </a:p>
      </dgm:t>
    </dgm:pt>
    <dgm:pt modelId="{9D2142B0-D23B-40B3-BBC8-66E62DAA2284}" type="pres">
      <dgm:prSet presAssocID="{B824538A-0B79-4827-8D23-6F78D2728887}" presName="horzOne" presStyleCnt="0"/>
      <dgm:spPr/>
      <dgm:t>
        <a:bodyPr/>
        <a:lstStyle/>
        <a:p>
          <a:endParaRPr lang="en-US"/>
        </a:p>
      </dgm:t>
    </dgm:pt>
    <dgm:pt modelId="{5D959C08-D50F-4D73-80B4-7FB28354C115}" type="pres">
      <dgm:prSet presAssocID="{4E7F54DE-949F-4EC3-BFAC-251EAF6E5906}" presName="vertTwo" presStyleCnt="0"/>
      <dgm:spPr/>
      <dgm:t>
        <a:bodyPr/>
        <a:lstStyle/>
        <a:p>
          <a:endParaRPr lang="en-US"/>
        </a:p>
      </dgm:t>
    </dgm:pt>
    <dgm:pt modelId="{28D483D2-9384-4F3A-8346-7607BEF6BDD4}" type="pres">
      <dgm:prSet presAssocID="{4E7F54DE-949F-4EC3-BFAC-251EAF6E590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DC10E-F2B4-45AA-8BD9-6A825D8DBF36}" type="pres">
      <dgm:prSet presAssocID="{4E7F54DE-949F-4EC3-BFAC-251EAF6E5906}" presName="parTransTwo" presStyleCnt="0"/>
      <dgm:spPr/>
      <dgm:t>
        <a:bodyPr/>
        <a:lstStyle/>
        <a:p>
          <a:endParaRPr lang="en-US"/>
        </a:p>
      </dgm:t>
    </dgm:pt>
    <dgm:pt modelId="{47D27E53-6639-410E-A002-68A3E00938BD}" type="pres">
      <dgm:prSet presAssocID="{4E7F54DE-949F-4EC3-BFAC-251EAF6E5906}" presName="horzTwo" presStyleCnt="0"/>
      <dgm:spPr/>
      <dgm:t>
        <a:bodyPr/>
        <a:lstStyle/>
        <a:p>
          <a:endParaRPr lang="en-US"/>
        </a:p>
      </dgm:t>
    </dgm:pt>
    <dgm:pt modelId="{3A1A224A-BCB9-45A7-8338-E6F89F394ECF}" type="pres">
      <dgm:prSet presAssocID="{9243FA2B-9B0F-4EDB-93D5-E630606804C2}" presName="vertThree" presStyleCnt="0"/>
      <dgm:spPr/>
      <dgm:t>
        <a:bodyPr/>
        <a:lstStyle/>
        <a:p>
          <a:endParaRPr lang="en-US"/>
        </a:p>
      </dgm:t>
    </dgm:pt>
    <dgm:pt modelId="{D6F866AE-F0CE-4A4A-8B83-D90E2CFF8E8E}" type="pres">
      <dgm:prSet presAssocID="{9243FA2B-9B0F-4EDB-93D5-E630606804C2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515E02-BB23-467B-A073-C5EB05482026}" type="pres">
      <dgm:prSet presAssocID="{9243FA2B-9B0F-4EDB-93D5-E630606804C2}" presName="horzThree" presStyleCnt="0"/>
      <dgm:spPr/>
      <dgm:t>
        <a:bodyPr/>
        <a:lstStyle/>
        <a:p>
          <a:endParaRPr lang="en-US"/>
        </a:p>
      </dgm:t>
    </dgm:pt>
    <dgm:pt modelId="{6FED0AC1-894F-4DA9-B62E-AB2FD71F594B}" type="pres">
      <dgm:prSet presAssocID="{A9C69C94-501C-4830-A432-F48CD648E7A8}" presName="sibSpaceTwo" presStyleCnt="0"/>
      <dgm:spPr/>
      <dgm:t>
        <a:bodyPr/>
        <a:lstStyle/>
        <a:p>
          <a:endParaRPr lang="en-US"/>
        </a:p>
      </dgm:t>
    </dgm:pt>
    <dgm:pt modelId="{4770B28D-C900-4929-88BB-D80470D62C69}" type="pres">
      <dgm:prSet presAssocID="{B2C7D929-653F-4B79-8023-7C1FB1C12DBE}" presName="vertTwo" presStyleCnt="0"/>
      <dgm:spPr/>
      <dgm:t>
        <a:bodyPr/>
        <a:lstStyle/>
        <a:p>
          <a:endParaRPr lang="en-US"/>
        </a:p>
      </dgm:t>
    </dgm:pt>
    <dgm:pt modelId="{DFBB8A57-9A9D-4B9D-B44F-47BF7022E85B}" type="pres">
      <dgm:prSet presAssocID="{B2C7D929-653F-4B79-8023-7C1FB1C12DBE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BA008E-DFCA-49DC-9D52-5CAE18C67F07}" type="pres">
      <dgm:prSet presAssocID="{B2C7D929-653F-4B79-8023-7C1FB1C12DBE}" presName="parTransTwo" presStyleCnt="0"/>
      <dgm:spPr/>
      <dgm:t>
        <a:bodyPr/>
        <a:lstStyle/>
        <a:p>
          <a:endParaRPr lang="en-US"/>
        </a:p>
      </dgm:t>
    </dgm:pt>
    <dgm:pt modelId="{5F3BCF68-189E-4C32-9ED0-402D9CCD4847}" type="pres">
      <dgm:prSet presAssocID="{B2C7D929-653F-4B79-8023-7C1FB1C12DBE}" presName="horzTwo" presStyleCnt="0"/>
      <dgm:spPr/>
      <dgm:t>
        <a:bodyPr/>
        <a:lstStyle/>
        <a:p>
          <a:endParaRPr lang="en-US"/>
        </a:p>
      </dgm:t>
    </dgm:pt>
    <dgm:pt modelId="{7E439236-62C5-4E8F-B894-36F3755266D3}" type="pres">
      <dgm:prSet presAssocID="{A3950938-70CD-498C-8F09-9E5A1F73251F}" presName="vertThree" presStyleCnt="0"/>
      <dgm:spPr/>
      <dgm:t>
        <a:bodyPr/>
        <a:lstStyle/>
        <a:p>
          <a:endParaRPr lang="en-US"/>
        </a:p>
      </dgm:t>
    </dgm:pt>
    <dgm:pt modelId="{69D823A0-1EDD-47C6-A263-F369BFDEA243}" type="pres">
      <dgm:prSet presAssocID="{A3950938-70CD-498C-8F09-9E5A1F73251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75882-CD82-44DB-8F9F-F1075980C4B8}" type="pres">
      <dgm:prSet presAssocID="{A3950938-70CD-498C-8F09-9E5A1F73251F}" presName="horzThree" presStyleCnt="0"/>
      <dgm:spPr/>
      <dgm:t>
        <a:bodyPr/>
        <a:lstStyle/>
        <a:p>
          <a:endParaRPr lang="en-US"/>
        </a:p>
      </dgm:t>
    </dgm:pt>
    <dgm:pt modelId="{19536222-8B61-4C2E-A9B1-44BB4CDAB6E7}" type="pres">
      <dgm:prSet presAssocID="{2840DB02-12A9-40F4-95B9-E68CA7A58FC8}" presName="sibSpaceTwo" presStyleCnt="0"/>
      <dgm:spPr/>
      <dgm:t>
        <a:bodyPr/>
        <a:lstStyle/>
        <a:p>
          <a:endParaRPr lang="en-US"/>
        </a:p>
      </dgm:t>
    </dgm:pt>
    <dgm:pt modelId="{24858F8D-6E1A-4C22-B303-D21E8F08D64D}" type="pres">
      <dgm:prSet presAssocID="{5A7E328A-1965-4B53-BED7-1E0BCC9AFF5F}" presName="vertTwo" presStyleCnt="0"/>
      <dgm:spPr/>
      <dgm:t>
        <a:bodyPr/>
        <a:lstStyle/>
        <a:p>
          <a:endParaRPr lang="en-US"/>
        </a:p>
      </dgm:t>
    </dgm:pt>
    <dgm:pt modelId="{8217CA19-5E58-416D-A24B-3404CA38BDB3}" type="pres">
      <dgm:prSet presAssocID="{5A7E328A-1965-4B53-BED7-1E0BCC9AFF5F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8F387-7739-440F-95B7-4BC7843F992C}" type="pres">
      <dgm:prSet presAssocID="{5A7E328A-1965-4B53-BED7-1E0BCC9AFF5F}" presName="parTransTwo" presStyleCnt="0"/>
      <dgm:spPr/>
      <dgm:t>
        <a:bodyPr/>
        <a:lstStyle/>
        <a:p>
          <a:endParaRPr lang="en-US"/>
        </a:p>
      </dgm:t>
    </dgm:pt>
    <dgm:pt modelId="{A08475D0-858B-4055-96F2-7EF52D4E2F75}" type="pres">
      <dgm:prSet presAssocID="{5A7E328A-1965-4B53-BED7-1E0BCC9AFF5F}" presName="horzTwo" presStyleCnt="0"/>
      <dgm:spPr/>
      <dgm:t>
        <a:bodyPr/>
        <a:lstStyle/>
        <a:p>
          <a:endParaRPr lang="en-US"/>
        </a:p>
      </dgm:t>
    </dgm:pt>
    <dgm:pt modelId="{E4AAF691-9C96-4A8C-BF6E-58D197DCC74E}" type="pres">
      <dgm:prSet presAssocID="{1A6E55FA-FA58-4230-885F-4302AF0F9B49}" presName="vertThree" presStyleCnt="0"/>
      <dgm:spPr/>
      <dgm:t>
        <a:bodyPr/>
        <a:lstStyle/>
        <a:p>
          <a:endParaRPr lang="en-US"/>
        </a:p>
      </dgm:t>
    </dgm:pt>
    <dgm:pt modelId="{34E89E77-F7A8-4E6C-A1E9-F4E8C63FD780}" type="pres">
      <dgm:prSet presAssocID="{1A6E55FA-FA58-4230-885F-4302AF0F9B49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B8A64B-F4A9-4293-89C5-F55CB96CB7A9}" type="pres">
      <dgm:prSet presAssocID="{1A6E55FA-FA58-4230-885F-4302AF0F9B49}" presName="horzThree" presStyleCnt="0"/>
      <dgm:spPr/>
      <dgm:t>
        <a:bodyPr/>
        <a:lstStyle/>
        <a:p>
          <a:endParaRPr lang="en-US"/>
        </a:p>
      </dgm:t>
    </dgm:pt>
    <dgm:pt modelId="{5B78B67D-1DE4-4B4E-B16A-BF31F3B9F403}" type="pres">
      <dgm:prSet presAssocID="{132AE601-B34B-4AD4-A492-F42A8A6AB7AB}" presName="sibSpaceTwo" presStyleCnt="0"/>
      <dgm:spPr/>
      <dgm:t>
        <a:bodyPr/>
        <a:lstStyle/>
        <a:p>
          <a:endParaRPr lang="en-US"/>
        </a:p>
      </dgm:t>
    </dgm:pt>
    <dgm:pt modelId="{6295945F-9633-4625-999D-2124018ED528}" type="pres">
      <dgm:prSet presAssocID="{0C4A9224-B40F-45E6-9E90-9ACC54280D3B}" presName="vertTwo" presStyleCnt="0"/>
      <dgm:spPr/>
      <dgm:t>
        <a:bodyPr/>
        <a:lstStyle/>
        <a:p>
          <a:endParaRPr lang="en-US"/>
        </a:p>
      </dgm:t>
    </dgm:pt>
    <dgm:pt modelId="{2AF69857-B936-4A00-8601-AC9548992B72}" type="pres">
      <dgm:prSet presAssocID="{0C4A9224-B40F-45E6-9E90-9ACC54280D3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7F3DEE-CDE0-43F7-8729-11071BE39EEE}" type="pres">
      <dgm:prSet presAssocID="{0C4A9224-B40F-45E6-9E90-9ACC54280D3B}" presName="parTransTwo" presStyleCnt="0"/>
      <dgm:spPr/>
      <dgm:t>
        <a:bodyPr/>
        <a:lstStyle/>
        <a:p>
          <a:endParaRPr lang="en-US"/>
        </a:p>
      </dgm:t>
    </dgm:pt>
    <dgm:pt modelId="{A91DC63F-42D2-4B3F-9EF0-DF95F2264A51}" type="pres">
      <dgm:prSet presAssocID="{0C4A9224-B40F-45E6-9E90-9ACC54280D3B}" presName="horzTwo" presStyleCnt="0"/>
      <dgm:spPr/>
      <dgm:t>
        <a:bodyPr/>
        <a:lstStyle/>
        <a:p>
          <a:endParaRPr lang="en-US"/>
        </a:p>
      </dgm:t>
    </dgm:pt>
    <dgm:pt modelId="{E35CFBE6-F7A5-4696-A72A-5739FE72A741}" type="pres">
      <dgm:prSet presAssocID="{D36E8F8A-C7EC-45B4-9E0A-2CA534D4279D}" presName="vertThree" presStyleCnt="0"/>
      <dgm:spPr/>
      <dgm:t>
        <a:bodyPr/>
        <a:lstStyle/>
        <a:p>
          <a:endParaRPr lang="en-US"/>
        </a:p>
      </dgm:t>
    </dgm:pt>
    <dgm:pt modelId="{E1C94252-EE1B-4196-9C98-DBB1FD0D05C0}" type="pres">
      <dgm:prSet presAssocID="{D36E8F8A-C7EC-45B4-9E0A-2CA534D4279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72B5D-ACF9-4D6A-B53E-AC7A56F62009}" type="pres">
      <dgm:prSet presAssocID="{D36E8F8A-C7EC-45B4-9E0A-2CA534D4279D}" presName="horzThree" presStyleCnt="0"/>
      <dgm:spPr/>
      <dgm:t>
        <a:bodyPr/>
        <a:lstStyle/>
        <a:p>
          <a:endParaRPr lang="en-US"/>
        </a:p>
      </dgm:t>
    </dgm:pt>
  </dgm:ptLst>
  <dgm:cxnLst>
    <dgm:cxn modelId="{06A003A3-B7F2-4661-8472-985A154E1790}" type="presOf" srcId="{5A7E328A-1965-4B53-BED7-1E0BCC9AFF5F}" destId="{8217CA19-5E58-416D-A24B-3404CA38BDB3}" srcOrd="0" destOrd="0" presId="urn:microsoft.com/office/officeart/2005/8/layout/hierarchy4"/>
    <dgm:cxn modelId="{52EC12C8-764F-49C1-8406-D74259CB551F}" type="presOf" srcId="{9243FA2B-9B0F-4EDB-93D5-E630606804C2}" destId="{D6F866AE-F0CE-4A4A-8B83-D90E2CFF8E8E}" srcOrd="0" destOrd="0" presId="urn:microsoft.com/office/officeart/2005/8/layout/hierarchy4"/>
    <dgm:cxn modelId="{744E035A-0547-4745-A086-3BAF012FF6D6}" srcId="{5A7E328A-1965-4B53-BED7-1E0BCC9AFF5F}" destId="{1A6E55FA-FA58-4230-885F-4302AF0F9B49}" srcOrd="0" destOrd="0" parTransId="{EFC39168-18A2-45F9-A15E-8438D7DB8620}" sibTransId="{B5EF743B-6CE8-439E-AFCE-BD21212BAFE6}"/>
    <dgm:cxn modelId="{65AEDC78-08DD-4286-A1C3-0B17B0F95D39}" type="presOf" srcId="{0C4A9224-B40F-45E6-9E90-9ACC54280D3B}" destId="{2AF69857-B936-4A00-8601-AC9548992B72}" srcOrd="0" destOrd="0" presId="urn:microsoft.com/office/officeart/2005/8/layout/hierarchy4"/>
    <dgm:cxn modelId="{3F038DDB-A2C0-488C-B151-4394A8789639}" srcId="{B824538A-0B79-4827-8D23-6F78D2728887}" destId="{0C4A9224-B40F-45E6-9E90-9ACC54280D3B}" srcOrd="3" destOrd="0" parTransId="{CC04ECE9-3ED8-4600-BDE2-EC68322DF57B}" sibTransId="{F1F03965-CE74-4122-95E3-5EE9E8889D13}"/>
    <dgm:cxn modelId="{51AD9143-AA57-4DD5-AFF0-A40315C75728}" srcId="{4FA391D1-C567-469C-B469-BD02B5702446}" destId="{B824538A-0B79-4827-8D23-6F78D2728887}" srcOrd="0" destOrd="0" parTransId="{ADACAF65-69A9-408C-925C-E43FAD8EEC75}" sibTransId="{2D6A44B8-6B5C-4048-9458-532AA26731BD}"/>
    <dgm:cxn modelId="{213BF315-A2CF-4807-9159-C8CE96CEA8D8}" srcId="{B824538A-0B79-4827-8D23-6F78D2728887}" destId="{B2C7D929-653F-4B79-8023-7C1FB1C12DBE}" srcOrd="1" destOrd="0" parTransId="{80BBC53A-3B98-4768-93BC-882847AC1B91}" sibTransId="{2840DB02-12A9-40F4-95B9-E68CA7A58FC8}"/>
    <dgm:cxn modelId="{FE4C1EC0-8B6B-4E80-95B0-B504BEB4685C}" srcId="{0C4A9224-B40F-45E6-9E90-9ACC54280D3B}" destId="{D36E8F8A-C7EC-45B4-9E0A-2CA534D4279D}" srcOrd="0" destOrd="0" parTransId="{2A6CBFF8-38E8-4607-8D6D-B8042B84B7A2}" sibTransId="{BFDC69E0-6D82-4716-B056-0B4B274EE507}"/>
    <dgm:cxn modelId="{155A8ED6-3552-4832-8AD1-024CA14021B6}" type="presOf" srcId="{A3950938-70CD-498C-8F09-9E5A1F73251F}" destId="{69D823A0-1EDD-47C6-A263-F369BFDEA243}" srcOrd="0" destOrd="0" presId="urn:microsoft.com/office/officeart/2005/8/layout/hierarchy4"/>
    <dgm:cxn modelId="{B0F06A44-EF52-4FB8-BE07-5B462554A19E}" type="presOf" srcId="{D36E8F8A-C7EC-45B4-9E0A-2CA534D4279D}" destId="{E1C94252-EE1B-4196-9C98-DBB1FD0D05C0}" srcOrd="0" destOrd="0" presId="urn:microsoft.com/office/officeart/2005/8/layout/hierarchy4"/>
    <dgm:cxn modelId="{A7DE8A2E-0E74-44B6-815B-8A1DDF74312B}" srcId="{B824538A-0B79-4827-8D23-6F78D2728887}" destId="{4E7F54DE-949F-4EC3-BFAC-251EAF6E5906}" srcOrd="0" destOrd="0" parTransId="{10703D53-E2FD-440F-9C31-1D1DD86E5CAA}" sibTransId="{A9C69C94-501C-4830-A432-F48CD648E7A8}"/>
    <dgm:cxn modelId="{956B643E-6979-4B7A-8E75-B8811F2BBA07}" type="presOf" srcId="{B824538A-0B79-4827-8D23-6F78D2728887}" destId="{CC976A9B-BD45-459E-A48B-7833B676428C}" srcOrd="0" destOrd="0" presId="urn:microsoft.com/office/officeart/2005/8/layout/hierarchy4"/>
    <dgm:cxn modelId="{0AB93C4B-6BD1-4B7E-A02F-4CACC8204328}" type="presOf" srcId="{4FA391D1-C567-469C-B469-BD02B5702446}" destId="{FB5EB77E-E87C-4840-A2FA-85947939D0EC}" srcOrd="0" destOrd="0" presId="urn:microsoft.com/office/officeart/2005/8/layout/hierarchy4"/>
    <dgm:cxn modelId="{E6475B7F-63BA-49B1-95F4-24EDADB0D6CE}" type="presOf" srcId="{1A6E55FA-FA58-4230-885F-4302AF0F9B49}" destId="{34E89E77-F7A8-4E6C-A1E9-F4E8C63FD780}" srcOrd="0" destOrd="0" presId="urn:microsoft.com/office/officeart/2005/8/layout/hierarchy4"/>
    <dgm:cxn modelId="{C7230705-A18D-45B4-A628-45A9942208D3}" type="presOf" srcId="{4E7F54DE-949F-4EC3-BFAC-251EAF6E5906}" destId="{28D483D2-9384-4F3A-8346-7607BEF6BDD4}" srcOrd="0" destOrd="0" presId="urn:microsoft.com/office/officeart/2005/8/layout/hierarchy4"/>
    <dgm:cxn modelId="{77DA8794-975B-4988-A9F1-ECD102886676}" srcId="{4E7F54DE-949F-4EC3-BFAC-251EAF6E5906}" destId="{9243FA2B-9B0F-4EDB-93D5-E630606804C2}" srcOrd="0" destOrd="0" parTransId="{914116D2-11D6-4798-8ABF-761BD2969B95}" sibTransId="{84C0010C-21A7-4FEF-8715-9F9B912DF7EB}"/>
    <dgm:cxn modelId="{7ED9A152-B498-4691-93BC-F51774768957}" srcId="{B2C7D929-653F-4B79-8023-7C1FB1C12DBE}" destId="{A3950938-70CD-498C-8F09-9E5A1F73251F}" srcOrd="0" destOrd="0" parTransId="{AC385271-8559-408A-9263-C00126117060}" sibTransId="{05288DC9-C2A2-4623-A203-9A3426BC4037}"/>
    <dgm:cxn modelId="{53ABD87E-605A-470B-A031-E1D284C84C9D}" type="presOf" srcId="{B2C7D929-653F-4B79-8023-7C1FB1C12DBE}" destId="{DFBB8A57-9A9D-4B9D-B44F-47BF7022E85B}" srcOrd="0" destOrd="0" presId="urn:microsoft.com/office/officeart/2005/8/layout/hierarchy4"/>
    <dgm:cxn modelId="{AA6E89E6-DABA-4259-8EDE-12ABD59352FE}" srcId="{B824538A-0B79-4827-8D23-6F78D2728887}" destId="{5A7E328A-1965-4B53-BED7-1E0BCC9AFF5F}" srcOrd="2" destOrd="0" parTransId="{CA166297-2304-4C1B-B4E6-62B666A9E38D}" sibTransId="{132AE601-B34B-4AD4-A492-F42A8A6AB7AB}"/>
    <dgm:cxn modelId="{F6BFFC46-B817-4DAA-92B5-011A3AFC0067}" type="presParOf" srcId="{FB5EB77E-E87C-4840-A2FA-85947939D0EC}" destId="{665E422C-5FB8-4B56-9F7B-5FF2C563472B}" srcOrd="0" destOrd="0" presId="urn:microsoft.com/office/officeart/2005/8/layout/hierarchy4"/>
    <dgm:cxn modelId="{26860291-9C95-4BEA-987F-E5B28874854F}" type="presParOf" srcId="{665E422C-5FB8-4B56-9F7B-5FF2C563472B}" destId="{CC976A9B-BD45-459E-A48B-7833B676428C}" srcOrd="0" destOrd="0" presId="urn:microsoft.com/office/officeart/2005/8/layout/hierarchy4"/>
    <dgm:cxn modelId="{1EA1A872-5DEF-4623-95BE-411F2EC15F49}" type="presParOf" srcId="{665E422C-5FB8-4B56-9F7B-5FF2C563472B}" destId="{9EB3709E-BB19-49D5-80C8-9AEF776C51F5}" srcOrd="1" destOrd="0" presId="urn:microsoft.com/office/officeart/2005/8/layout/hierarchy4"/>
    <dgm:cxn modelId="{15662592-AC66-4F8A-9A03-702040897F6F}" type="presParOf" srcId="{665E422C-5FB8-4B56-9F7B-5FF2C563472B}" destId="{9D2142B0-D23B-40B3-BBC8-66E62DAA2284}" srcOrd="2" destOrd="0" presId="urn:microsoft.com/office/officeart/2005/8/layout/hierarchy4"/>
    <dgm:cxn modelId="{E158653E-812D-463A-8AF2-1B83E133FF70}" type="presParOf" srcId="{9D2142B0-D23B-40B3-BBC8-66E62DAA2284}" destId="{5D959C08-D50F-4D73-80B4-7FB28354C115}" srcOrd="0" destOrd="0" presId="urn:microsoft.com/office/officeart/2005/8/layout/hierarchy4"/>
    <dgm:cxn modelId="{0DADE53C-419F-4B5B-ABD5-5EB7EFBA482A}" type="presParOf" srcId="{5D959C08-D50F-4D73-80B4-7FB28354C115}" destId="{28D483D2-9384-4F3A-8346-7607BEF6BDD4}" srcOrd="0" destOrd="0" presId="urn:microsoft.com/office/officeart/2005/8/layout/hierarchy4"/>
    <dgm:cxn modelId="{579870B2-0223-41D9-93E2-37043E8DDB2F}" type="presParOf" srcId="{5D959C08-D50F-4D73-80B4-7FB28354C115}" destId="{F61DC10E-F2B4-45AA-8BD9-6A825D8DBF36}" srcOrd="1" destOrd="0" presId="urn:microsoft.com/office/officeart/2005/8/layout/hierarchy4"/>
    <dgm:cxn modelId="{B853B199-1B73-4AD0-AA18-E0C1D58AC429}" type="presParOf" srcId="{5D959C08-D50F-4D73-80B4-7FB28354C115}" destId="{47D27E53-6639-410E-A002-68A3E00938BD}" srcOrd="2" destOrd="0" presId="urn:microsoft.com/office/officeart/2005/8/layout/hierarchy4"/>
    <dgm:cxn modelId="{8FA3F5DA-4F6B-4BD9-BEA6-B480FEBFFA0E}" type="presParOf" srcId="{47D27E53-6639-410E-A002-68A3E00938BD}" destId="{3A1A224A-BCB9-45A7-8338-E6F89F394ECF}" srcOrd="0" destOrd="0" presId="urn:microsoft.com/office/officeart/2005/8/layout/hierarchy4"/>
    <dgm:cxn modelId="{74273855-E8D5-40DD-BD1E-D81703AB814A}" type="presParOf" srcId="{3A1A224A-BCB9-45A7-8338-E6F89F394ECF}" destId="{D6F866AE-F0CE-4A4A-8B83-D90E2CFF8E8E}" srcOrd="0" destOrd="0" presId="urn:microsoft.com/office/officeart/2005/8/layout/hierarchy4"/>
    <dgm:cxn modelId="{1CC1E955-29FA-40F4-8641-C4E12E40D600}" type="presParOf" srcId="{3A1A224A-BCB9-45A7-8338-E6F89F394ECF}" destId="{38515E02-BB23-467B-A073-C5EB05482026}" srcOrd="1" destOrd="0" presId="urn:microsoft.com/office/officeart/2005/8/layout/hierarchy4"/>
    <dgm:cxn modelId="{3B507FA6-0AB7-471C-98D2-E9733F43B8C0}" type="presParOf" srcId="{9D2142B0-D23B-40B3-BBC8-66E62DAA2284}" destId="{6FED0AC1-894F-4DA9-B62E-AB2FD71F594B}" srcOrd="1" destOrd="0" presId="urn:microsoft.com/office/officeart/2005/8/layout/hierarchy4"/>
    <dgm:cxn modelId="{14BE8621-D09F-4917-A3D1-572C56FCF708}" type="presParOf" srcId="{9D2142B0-D23B-40B3-BBC8-66E62DAA2284}" destId="{4770B28D-C900-4929-88BB-D80470D62C69}" srcOrd="2" destOrd="0" presId="urn:microsoft.com/office/officeart/2005/8/layout/hierarchy4"/>
    <dgm:cxn modelId="{4E826C82-FB07-494E-A544-723CAE1B906B}" type="presParOf" srcId="{4770B28D-C900-4929-88BB-D80470D62C69}" destId="{DFBB8A57-9A9D-4B9D-B44F-47BF7022E85B}" srcOrd="0" destOrd="0" presId="urn:microsoft.com/office/officeart/2005/8/layout/hierarchy4"/>
    <dgm:cxn modelId="{5502A9F9-386B-4DC9-8798-658EDC966BFF}" type="presParOf" srcId="{4770B28D-C900-4929-88BB-D80470D62C69}" destId="{F6BA008E-DFCA-49DC-9D52-5CAE18C67F07}" srcOrd="1" destOrd="0" presId="urn:microsoft.com/office/officeart/2005/8/layout/hierarchy4"/>
    <dgm:cxn modelId="{B50DC861-E5FF-4BA4-9C03-E3C4EB70B074}" type="presParOf" srcId="{4770B28D-C900-4929-88BB-D80470D62C69}" destId="{5F3BCF68-189E-4C32-9ED0-402D9CCD4847}" srcOrd="2" destOrd="0" presId="urn:microsoft.com/office/officeart/2005/8/layout/hierarchy4"/>
    <dgm:cxn modelId="{6FC06C3F-9DEB-404D-8EA0-26636FE2CD0C}" type="presParOf" srcId="{5F3BCF68-189E-4C32-9ED0-402D9CCD4847}" destId="{7E439236-62C5-4E8F-B894-36F3755266D3}" srcOrd="0" destOrd="0" presId="urn:microsoft.com/office/officeart/2005/8/layout/hierarchy4"/>
    <dgm:cxn modelId="{B494DFD0-7F7C-4B5C-951B-7CCAE9651284}" type="presParOf" srcId="{7E439236-62C5-4E8F-B894-36F3755266D3}" destId="{69D823A0-1EDD-47C6-A263-F369BFDEA243}" srcOrd="0" destOrd="0" presId="urn:microsoft.com/office/officeart/2005/8/layout/hierarchy4"/>
    <dgm:cxn modelId="{C050BB46-0702-4ABF-B143-5785B364F5B2}" type="presParOf" srcId="{7E439236-62C5-4E8F-B894-36F3755266D3}" destId="{84075882-CD82-44DB-8F9F-F1075980C4B8}" srcOrd="1" destOrd="0" presId="urn:microsoft.com/office/officeart/2005/8/layout/hierarchy4"/>
    <dgm:cxn modelId="{1C55E001-D7C4-4D03-B662-7E2C405BA8B2}" type="presParOf" srcId="{9D2142B0-D23B-40B3-BBC8-66E62DAA2284}" destId="{19536222-8B61-4C2E-A9B1-44BB4CDAB6E7}" srcOrd="3" destOrd="0" presId="urn:microsoft.com/office/officeart/2005/8/layout/hierarchy4"/>
    <dgm:cxn modelId="{52EBAD15-E7E6-42ED-9618-4519FCE84123}" type="presParOf" srcId="{9D2142B0-D23B-40B3-BBC8-66E62DAA2284}" destId="{24858F8D-6E1A-4C22-B303-D21E8F08D64D}" srcOrd="4" destOrd="0" presId="urn:microsoft.com/office/officeart/2005/8/layout/hierarchy4"/>
    <dgm:cxn modelId="{EACAAE73-9400-412B-91B7-04AAEFA906AF}" type="presParOf" srcId="{24858F8D-6E1A-4C22-B303-D21E8F08D64D}" destId="{8217CA19-5E58-416D-A24B-3404CA38BDB3}" srcOrd="0" destOrd="0" presId="urn:microsoft.com/office/officeart/2005/8/layout/hierarchy4"/>
    <dgm:cxn modelId="{D7D9F10B-0A64-4E2F-80E6-D8018945252E}" type="presParOf" srcId="{24858F8D-6E1A-4C22-B303-D21E8F08D64D}" destId="{5DF8F387-7739-440F-95B7-4BC7843F992C}" srcOrd="1" destOrd="0" presId="urn:microsoft.com/office/officeart/2005/8/layout/hierarchy4"/>
    <dgm:cxn modelId="{2A80DC71-71C5-48CE-B45A-3C0F9B49084C}" type="presParOf" srcId="{24858F8D-6E1A-4C22-B303-D21E8F08D64D}" destId="{A08475D0-858B-4055-96F2-7EF52D4E2F75}" srcOrd="2" destOrd="0" presId="urn:microsoft.com/office/officeart/2005/8/layout/hierarchy4"/>
    <dgm:cxn modelId="{D8B69086-6498-4B1F-84D3-5F5287048E2F}" type="presParOf" srcId="{A08475D0-858B-4055-96F2-7EF52D4E2F75}" destId="{E4AAF691-9C96-4A8C-BF6E-58D197DCC74E}" srcOrd="0" destOrd="0" presId="urn:microsoft.com/office/officeart/2005/8/layout/hierarchy4"/>
    <dgm:cxn modelId="{EC863D27-3C67-4154-871B-EFDFBA4ECD96}" type="presParOf" srcId="{E4AAF691-9C96-4A8C-BF6E-58D197DCC74E}" destId="{34E89E77-F7A8-4E6C-A1E9-F4E8C63FD780}" srcOrd="0" destOrd="0" presId="urn:microsoft.com/office/officeart/2005/8/layout/hierarchy4"/>
    <dgm:cxn modelId="{55CABFB8-B56C-4513-9CEC-A67C3E618079}" type="presParOf" srcId="{E4AAF691-9C96-4A8C-BF6E-58D197DCC74E}" destId="{EEB8A64B-F4A9-4293-89C5-F55CB96CB7A9}" srcOrd="1" destOrd="0" presId="urn:microsoft.com/office/officeart/2005/8/layout/hierarchy4"/>
    <dgm:cxn modelId="{43836BCC-4507-476A-99A2-DA6E93690DF6}" type="presParOf" srcId="{9D2142B0-D23B-40B3-BBC8-66E62DAA2284}" destId="{5B78B67D-1DE4-4B4E-B16A-BF31F3B9F403}" srcOrd="5" destOrd="0" presId="urn:microsoft.com/office/officeart/2005/8/layout/hierarchy4"/>
    <dgm:cxn modelId="{62230BDF-2194-4310-976D-92DBEB2BFF69}" type="presParOf" srcId="{9D2142B0-D23B-40B3-BBC8-66E62DAA2284}" destId="{6295945F-9633-4625-999D-2124018ED528}" srcOrd="6" destOrd="0" presId="urn:microsoft.com/office/officeart/2005/8/layout/hierarchy4"/>
    <dgm:cxn modelId="{88F3FE68-F194-47CA-BD3F-DE8207A410F9}" type="presParOf" srcId="{6295945F-9633-4625-999D-2124018ED528}" destId="{2AF69857-B936-4A00-8601-AC9548992B72}" srcOrd="0" destOrd="0" presId="urn:microsoft.com/office/officeart/2005/8/layout/hierarchy4"/>
    <dgm:cxn modelId="{21EBAF9B-3DB2-4D80-877A-4E8E8163B982}" type="presParOf" srcId="{6295945F-9633-4625-999D-2124018ED528}" destId="{737F3DEE-CDE0-43F7-8729-11071BE39EEE}" srcOrd="1" destOrd="0" presId="urn:microsoft.com/office/officeart/2005/8/layout/hierarchy4"/>
    <dgm:cxn modelId="{9C632AF8-202B-439C-B3E2-3BB7A8A2A3AD}" type="presParOf" srcId="{6295945F-9633-4625-999D-2124018ED528}" destId="{A91DC63F-42D2-4B3F-9EF0-DF95F2264A51}" srcOrd="2" destOrd="0" presId="urn:microsoft.com/office/officeart/2005/8/layout/hierarchy4"/>
    <dgm:cxn modelId="{8D911143-E6AF-4015-94C2-5717C3B42312}" type="presParOf" srcId="{A91DC63F-42D2-4B3F-9EF0-DF95F2264A51}" destId="{E35CFBE6-F7A5-4696-A72A-5739FE72A741}" srcOrd="0" destOrd="0" presId="urn:microsoft.com/office/officeart/2005/8/layout/hierarchy4"/>
    <dgm:cxn modelId="{9467C6A4-8AAC-470E-AF65-4FEC808387C7}" type="presParOf" srcId="{E35CFBE6-F7A5-4696-A72A-5739FE72A741}" destId="{E1C94252-EE1B-4196-9C98-DBB1FD0D05C0}" srcOrd="0" destOrd="0" presId="urn:microsoft.com/office/officeart/2005/8/layout/hierarchy4"/>
    <dgm:cxn modelId="{06783687-4F5A-488B-8D2E-0E20AD3F520E}" type="presParOf" srcId="{E35CFBE6-F7A5-4696-A72A-5739FE72A741}" destId="{0D672B5D-ACF9-4D6A-B53E-AC7A56F620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C401D7-C9CF-4F63-B29C-A3ACBCAB5281}">
      <dsp:nvSpPr>
        <dsp:cNvPr id="0" name=""/>
        <dsp:cNvSpPr/>
      </dsp:nvSpPr>
      <dsp:spPr>
        <a:xfrm>
          <a:off x="4317" y="1389"/>
          <a:ext cx="9106790" cy="6646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For RAD Partners</a:t>
          </a:r>
          <a:endParaRPr lang="en-US" sz="3200" b="1" kern="1200" dirty="0"/>
        </a:p>
      </dsp:txBody>
      <dsp:txXfrm>
        <a:off x="4317" y="1389"/>
        <a:ext cx="9106790" cy="664686"/>
      </dsp:txXfrm>
    </dsp:sp>
    <dsp:sp modelId="{ECF0E11F-A44A-4EAB-B4E2-C9398FCBF197}">
      <dsp:nvSpPr>
        <dsp:cNvPr id="0" name=""/>
        <dsp:cNvSpPr/>
      </dsp:nvSpPr>
      <dsp:spPr>
        <a:xfrm>
          <a:off x="4317" y="864229"/>
          <a:ext cx="4417117" cy="18465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Sales &amp; Pre-sales Training </a:t>
          </a:r>
          <a:endParaRPr lang="en-US" sz="2400" b="1" kern="1200" dirty="0"/>
        </a:p>
      </dsp:txBody>
      <dsp:txXfrm>
        <a:off x="4317" y="864229"/>
        <a:ext cx="4417117" cy="1846505"/>
      </dsp:txXfrm>
    </dsp:sp>
    <dsp:sp modelId="{B64A054E-1015-4902-A425-725ECF2B8ECF}">
      <dsp:nvSpPr>
        <dsp:cNvPr id="0" name=""/>
        <dsp:cNvSpPr/>
      </dsp:nvSpPr>
      <dsp:spPr>
        <a:xfrm>
          <a:off x="4317" y="2908889"/>
          <a:ext cx="2163133" cy="1846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How to design and sell RAD solutions</a:t>
          </a:r>
          <a:endParaRPr lang="en-US" sz="2000" b="1" kern="1200" dirty="0"/>
        </a:p>
      </dsp:txBody>
      <dsp:txXfrm>
        <a:off x="4317" y="2908889"/>
        <a:ext cx="2163133" cy="1846505"/>
      </dsp:txXfrm>
    </dsp:sp>
    <dsp:sp modelId="{33513292-4EF6-4D75-BF44-651CF5ADEE7D}">
      <dsp:nvSpPr>
        <dsp:cNvPr id="0" name=""/>
        <dsp:cNvSpPr/>
      </dsp:nvSpPr>
      <dsp:spPr>
        <a:xfrm>
          <a:off x="2258302" y="2908889"/>
          <a:ext cx="2163133" cy="1846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At the partner’s office (for the sales force)</a:t>
          </a:r>
          <a:endParaRPr lang="en-US" sz="2000" b="1" kern="1200" dirty="0"/>
        </a:p>
      </dsp:txBody>
      <dsp:txXfrm>
        <a:off x="2258302" y="2908889"/>
        <a:ext cx="2163133" cy="1846505"/>
      </dsp:txXfrm>
    </dsp:sp>
    <dsp:sp modelId="{E0EB3F6A-BA68-4750-94E7-51790F4DCE70}">
      <dsp:nvSpPr>
        <dsp:cNvPr id="0" name=""/>
        <dsp:cNvSpPr/>
      </dsp:nvSpPr>
      <dsp:spPr>
        <a:xfrm>
          <a:off x="4603138" y="864229"/>
          <a:ext cx="2163133" cy="18465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Technical Training (International and Regional)</a:t>
          </a:r>
          <a:endParaRPr lang="en-US" sz="2000" b="1" kern="1200" dirty="0"/>
        </a:p>
      </dsp:txBody>
      <dsp:txXfrm>
        <a:off x="4603138" y="864229"/>
        <a:ext cx="2163133" cy="1846505"/>
      </dsp:txXfrm>
    </dsp:sp>
    <dsp:sp modelId="{7EE21ACF-907E-4125-90A6-4BC787FD32FF}">
      <dsp:nvSpPr>
        <dsp:cNvPr id="0" name=""/>
        <dsp:cNvSpPr/>
      </dsp:nvSpPr>
      <dsp:spPr>
        <a:xfrm>
          <a:off x="4603138" y="2908889"/>
          <a:ext cx="2163133" cy="1846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How to configure RAD equipment (for the technical team)</a:t>
          </a:r>
          <a:r>
            <a:rPr lang="en-US" sz="2000" kern="1200" smtClean="0"/>
            <a:t>	</a:t>
          </a:r>
          <a:endParaRPr lang="en-US" sz="2000" kern="1200" dirty="0"/>
        </a:p>
      </dsp:txBody>
      <dsp:txXfrm>
        <a:off x="4603138" y="2908889"/>
        <a:ext cx="2163133" cy="1846505"/>
      </dsp:txXfrm>
    </dsp:sp>
    <dsp:sp modelId="{9EE5EC36-85DC-49D6-AD74-1AED07AAF2CA}">
      <dsp:nvSpPr>
        <dsp:cNvPr id="0" name=""/>
        <dsp:cNvSpPr/>
      </dsp:nvSpPr>
      <dsp:spPr>
        <a:xfrm>
          <a:off x="6947974" y="864229"/>
          <a:ext cx="2163133" cy="18465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Authorized RAD Trainer certification course</a:t>
          </a:r>
          <a:endParaRPr lang="en-US" sz="2000" b="1" kern="1200" dirty="0"/>
        </a:p>
      </dsp:txBody>
      <dsp:txXfrm>
        <a:off x="6947974" y="864229"/>
        <a:ext cx="2163133" cy="1846505"/>
      </dsp:txXfrm>
    </dsp:sp>
    <dsp:sp modelId="{0074CF17-454F-4338-A0D9-A5BDE9C784CE}">
      <dsp:nvSpPr>
        <dsp:cNvPr id="0" name=""/>
        <dsp:cNvSpPr/>
      </dsp:nvSpPr>
      <dsp:spPr>
        <a:xfrm>
          <a:off x="6947974" y="2908889"/>
          <a:ext cx="2163133" cy="1846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Train the customers</a:t>
          </a:r>
          <a:endParaRPr lang="en-US" sz="2000" b="1" kern="1200" dirty="0"/>
        </a:p>
      </dsp:txBody>
      <dsp:txXfrm>
        <a:off x="6947974" y="2908889"/>
        <a:ext cx="2163133" cy="18465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976A9B-BD45-459E-A48B-7833B676428C}">
      <dsp:nvSpPr>
        <dsp:cNvPr id="0" name=""/>
        <dsp:cNvSpPr/>
      </dsp:nvSpPr>
      <dsp:spPr>
        <a:xfrm>
          <a:off x="1547" y="104"/>
          <a:ext cx="9569728" cy="5295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For RAD Customers</a:t>
          </a:r>
          <a:endParaRPr lang="en-US" sz="3200" b="1" kern="1200" dirty="0"/>
        </a:p>
      </dsp:txBody>
      <dsp:txXfrm>
        <a:off x="1547" y="104"/>
        <a:ext cx="9569728" cy="529545"/>
      </dsp:txXfrm>
    </dsp:sp>
    <dsp:sp modelId="{28D483D2-9384-4F3A-8346-7607BEF6BDD4}">
      <dsp:nvSpPr>
        <dsp:cNvPr id="0" name=""/>
        <dsp:cNvSpPr/>
      </dsp:nvSpPr>
      <dsp:spPr>
        <a:xfrm>
          <a:off x="1547" y="740626"/>
          <a:ext cx="2250641" cy="17593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On Demand Technical Training</a:t>
          </a:r>
          <a:endParaRPr lang="en-US" sz="1800" b="1" kern="1200" dirty="0"/>
        </a:p>
      </dsp:txBody>
      <dsp:txXfrm>
        <a:off x="1547" y="740626"/>
        <a:ext cx="2250641" cy="1759346"/>
      </dsp:txXfrm>
    </dsp:sp>
    <dsp:sp modelId="{D6F866AE-F0CE-4A4A-8B83-D90E2CFF8E8E}">
      <dsp:nvSpPr>
        <dsp:cNvPr id="0" name=""/>
        <dsp:cNvSpPr/>
      </dsp:nvSpPr>
      <dsp:spPr>
        <a:xfrm>
          <a:off x="1547" y="2710948"/>
          <a:ext cx="2250641" cy="17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On-site, </a:t>
          </a:r>
          <a:br>
            <a:rPr lang="en-US" sz="1800" b="1" kern="1200" dirty="0" smtClean="0"/>
          </a:br>
          <a:r>
            <a:rPr lang="en-US" sz="1800" b="1" kern="1200" dirty="0" smtClean="0"/>
            <a:t>at RAD HQ,</a:t>
          </a:r>
          <a:br>
            <a:rPr lang="en-US" sz="1800" b="1" kern="1200" dirty="0" smtClean="0"/>
          </a:br>
          <a:r>
            <a:rPr lang="en-US" sz="1800" b="1" kern="1200" dirty="0" smtClean="0"/>
            <a:t>via the web</a:t>
          </a:r>
          <a:endParaRPr lang="en-US" sz="1800" b="1" kern="1200" dirty="0"/>
        </a:p>
      </dsp:txBody>
      <dsp:txXfrm>
        <a:off x="1547" y="2710948"/>
        <a:ext cx="2250641" cy="1759346"/>
      </dsp:txXfrm>
    </dsp:sp>
    <dsp:sp modelId="{DFBB8A57-9A9D-4B9D-B44F-47BF7022E85B}">
      <dsp:nvSpPr>
        <dsp:cNvPr id="0" name=""/>
        <dsp:cNvSpPr/>
      </dsp:nvSpPr>
      <dsp:spPr>
        <a:xfrm>
          <a:off x="2441242" y="740626"/>
          <a:ext cx="2250641" cy="17593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Regional Technical  &amp; Presales Seminars</a:t>
          </a:r>
          <a:endParaRPr lang="en-US" sz="1800" b="1" kern="1200" dirty="0"/>
        </a:p>
      </dsp:txBody>
      <dsp:txXfrm>
        <a:off x="2441242" y="740626"/>
        <a:ext cx="2250641" cy="1759346"/>
      </dsp:txXfrm>
    </dsp:sp>
    <dsp:sp modelId="{69D823A0-1EDD-47C6-A263-F369BFDEA243}">
      <dsp:nvSpPr>
        <dsp:cNvPr id="0" name=""/>
        <dsp:cNvSpPr/>
      </dsp:nvSpPr>
      <dsp:spPr>
        <a:xfrm>
          <a:off x="2441242" y="2710948"/>
          <a:ext cx="2250641" cy="17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For RAD customer’s technical team</a:t>
          </a:r>
          <a:endParaRPr lang="en-US" sz="1800" b="1" kern="1200" dirty="0"/>
        </a:p>
      </dsp:txBody>
      <dsp:txXfrm>
        <a:off x="2441242" y="2710948"/>
        <a:ext cx="2250641" cy="1759346"/>
      </dsp:txXfrm>
    </dsp:sp>
    <dsp:sp modelId="{8217CA19-5E58-416D-A24B-3404CA38BDB3}">
      <dsp:nvSpPr>
        <dsp:cNvPr id="0" name=""/>
        <dsp:cNvSpPr/>
      </dsp:nvSpPr>
      <dsp:spPr>
        <a:xfrm>
          <a:off x="4880938" y="740626"/>
          <a:ext cx="2250641" cy="17593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RAD Certification</a:t>
          </a:r>
          <a:endParaRPr lang="en-US" sz="1800" b="1" kern="1200" dirty="0"/>
        </a:p>
      </dsp:txBody>
      <dsp:txXfrm>
        <a:off x="4880938" y="740626"/>
        <a:ext cx="2250641" cy="1759346"/>
      </dsp:txXfrm>
    </dsp:sp>
    <dsp:sp modelId="{34E89E77-F7A8-4E6C-A1E9-F4E8C63FD780}">
      <dsp:nvSpPr>
        <dsp:cNvPr id="0" name=""/>
        <dsp:cNvSpPr/>
      </dsp:nvSpPr>
      <dsp:spPr>
        <a:xfrm>
          <a:off x="4880938" y="2710948"/>
          <a:ext cx="2250641" cy="17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Vendor authorization</a:t>
          </a:r>
          <a:endParaRPr lang="en-US" sz="1800" b="1" kern="1200" dirty="0"/>
        </a:p>
      </dsp:txBody>
      <dsp:txXfrm>
        <a:off x="4880938" y="2710948"/>
        <a:ext cx="2250641" cy="1759346"/>
      </dsp:txXfrm>
    </dsp:sp>
    <dsp:sp modelId="{2AF69857-B936-4A00-8601-AC9548992B72}">
      <dsp:nvSpPr>
        <dsp:cNvPr id="0" name=""/>
        <dsp:cNvSpPr/>
      </dsp:nvSpPr>
      <dsp:spPr>
        <a:xfrm>
          <a:off x="7320634" y="740626"/>
          <a:ext cx="2250641" cy="17593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 Sales/Pre-sales Training</a:t>
          </a:r>
          <a:endParaRPr lang="en-US" sz="1800" b="1" kern="1200" dirty="0"/>
        </a:p>
      </dsp:txBody>
      <dsp:txXfrm>
        <a:off x="7320634" y="740626"/>
        <a:ext cx="2250641" cy="1759346"/>
      </dsp:txXfrm>
    </dsp:sp>
    <dsp:sp modelId="{E1C94252-EE1B-4196-9C98-DBB1FD0D05C0}">
      <dsp:nvSpPr>
        <dsp:cNvPr id="0" name=""/>
        <dsp:cNvSpPr/>
      </dsp:nvSpPr>
      <dsp:spPr>
        <a:xfrm>
          <a:off x="7320634" y="2710948"/>
          <a:ext cx="2250641" cy="17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For your resellers</a:t>
          </a:r>
          <a:endParaRPr lang="en-US" sz="1800" b="1" kern="1200" dirty="0"/>
        </a:p>
      </dsp:txBody>
      <dsp:txXfrm>
        <a:off x="7320634" y="2710948"/>
        <a:ext cx="2250641" cy="1759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889250" y="88915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D3B53D-D444-4A72-84D9-7AA619C18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889250" y="864076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Techsup and RADcare Introduction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5EF938-D564-47B9-AB7C-22EF0AB75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492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079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5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22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857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0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72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836"/>
            <a:fld id="{DEA117E1-8CAE-48EA-AAF4-DB474B33473F}" type="slidenum">
              <a:rPr lang="en-US" smtClean="0"/>
              <a:pPr defTabSz="968836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8F822-C8DF-4DBA-95C9-A66763885A4A}" type="slidenum">
              <a:rPr lang="he-IL" smtClean="0"/>
              <a:pPr/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EA30-77F9-46B1-AE4E-5B9987E6F10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15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AFC13-FF7A-4F8D-9A97-541FED1FE1BC}" type="slidenum">
              <a:rPr lang="en-US"/>
              <a:pPr/>
              <a:t>16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2187" cy="3600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58904"/>
            <a:ext cx="5364480" cy="4322206"/>
          </a:xfrm>
        </p:spPr>
        <p:txBody>
          <a:bodyPr lIns="91426" tIns="45714" rIns="91426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ECB83-BDCB-40C3-BDF5-4298A19FB0D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5EF938-D564-47B9-AB7C-22EF0AB758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71A21-C5E5-45EC-BA96-D1FBE21B8D9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8F822-C8DF-4DBA-95C9-A66763885A4A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71A21-C5E5-45EC-BA96-D1FBE21B8D9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DD3E48-11BF-4314-B41D-C05BC06629DE}" type="slidenum">
              <a:rPr lang="he-IL"/>
              <a:pPr/>
              <a:t>7</a:t>
            </a:fld>
            <a:endParaRPr lang="de-DE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1" cy="432054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8F822-C8DF-4DBA-95C9-A66763885A4A}" type="slidenum">
              <a:rPr lang="he-IL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59300"/>
            <a:ext cx="5365751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053"/>
            <a:fld id="{DEA117E1-8CAE-48EA-AAF4-DB474B33473F}" type="slidenum">
              <a:rPr lang="en-US" smtClean="0"/>
              <a:pPr defTabSz="963053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02920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9723120" y="7018180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22484" y="2012843"/>
            <a:ext cx="7837170" cy="2932537"/>
          </a:xfrm>
          <a:prstGeom prst="rect">
            <a:avLst/>
          </a:prstGeom>
        </p:spPr>
        <p:txBody>
          <a:bodyPr lIns="100584" tIns="50292" rIns="100584" bIns="50292"/>
          <a:lstStyle>
            <a:lvl1pPr marL="247968" indent="-247968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defRPr sz="2400">
                <a:solidFill>
                  <a:srgbClr val="000000"/>
                </a:solidFill>
              </a:defRPr>
            </a:lvl1pPr>
            <a:lvl2pPr marL="633889" indent="-261938">
              <a:lnSpc>
                <a:spcPct val="100000"/>
              </a:lnSpc>
              <a:spcBef>
                <a:spcPts val="660"/>
              </a:spcBef>
              <a:defRPr sz="2200">
                <a:solidFill>
                  <a:srgbClr val="000000"/>
                </a:solidFill>
              </a:defRPr>
            </a:lvl2pPr>
            <a:lvl3pPr marL="942975" indent="-185103">
              <a:lnSpc>
                <a:spcPct val="100000"/>
              </a:lnSpc>
              <a:spcBef>
                <a:spcPts val="660"/>
              </a:spcBef>
              <a:defRPr sz="2000">
                <a:solidFill>
                  <a:srgbClr val="000000"/>
                </a:solidFill>
              </a:defRPr>
            </a:lvl3pPr>
            <a:lvl4pPr marL="1316673" indent="-247968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4pPr>
            <a:lvl5pPr marL="1576864" indent="-199073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02920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9723120" y="7018180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02920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776201" y="-415780"/>
            <a:ext cx="2344939" cy="789733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9723120" y="7018180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7" y="2550891"/>
            <a:ext cx="5849912" cy="1963998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1" y="1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933700" y="522129"/>
            <a:ext cx="1355090" cy="845185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1" y="1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9123284" y="1673781"/>
            <a:ext cx="1491298" cy="3789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370320"/>
            <a:ext cx="2008188" cy="8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417807" y="2875875"/>
            <a:ext cx="4555862" cy="1423599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437013" y="4545178"/>
            <a:ext cx="4536657" cy="1232853"/>
          </a:xfrm>
          <a:prstGeom prst="rect">
            <a:avLst/>
          </a:prstGeom>
        </p:spPr>
        <p:txBody>
          <a:bodyPr lIns="100584" tIns="50292" rIns="100584" bIns="50292"/>
          <a:lstStyle>
            <a:lvl1pPr>
              <a:buNone/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5892" y="7316289"/>
            <a:ext cx="3098946" cy="22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228627" y="4485581"/>
            <a:ext cx="2028509" cy="1312791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4431" y="1441857"/>
            <a:ext cx="1791161" cy="119107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909048" y="2808891"/>
            <a:ext cx="1360842" cy="15300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688080" y="2555310"/>
            <a:ext cx="6286500" cy="23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tIns="50292" rIns="100584" bIns="50292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081" y="6123790"/>
            <a:ext cx="1370577" cy="5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651953" y="4940142"/>
            <a:ext cx="1791653" cy="1094898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937737" y="6976270"/>
            <a:ext cx="906303" cy="567531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627621" y="850425"/>
            <a:ext cx="1241584" cy="750888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1" y="1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7810" y="7316289"/>
            <a:ext cx="3247028" cy="22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656678" y="2079164"/>
            <a:ext cx="1804594" cy="268378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16994" y="6695740"/>
            <a:ext cx="2534322" cy="378565"/>
          </a:xfrm>
          <a:prstGeom prst="rect">
            <a:avLst/>
          </a:prstGeom>
        </p:spPr>
        <p:txBody>
          <a:bodyPr wrap="square" lIns="100584" tIns="50292" rIns="100584" bIns="50292" rtlCol="0">
            <a:spAutoFit/>
          </a:bodyPr>
          <a:lstStyle/>
          <a:p>
            <a:pPr marL="0" marR="0" indent="0" algn="ctr" defTabSz="10058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1" y="14288"/>
            <a:ext cx="7302500" cy="11001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931989"/>
            <a:ext cx="8894762" cy="45259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1" y="14288"/>
            <a:ext cx="7302500" cy="11001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88416" y="502921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54" tIns="50277" rIns="100554" bIns="502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54" tIns="50277" rIns="100554" bIns="502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54" tIns="50277" rIns="100554" bIns="50277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9723120" y="7018183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54" tIns="50277" rIns="100554" bIns="502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717715" y="7315042"/>
            <a:ext cx="2065798" cy="27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72" tIns="50285" rIns="100572" bIns="50285">
            <a:spAutoFit/>
          </a:bodyPr>
          <a:lstStyle/>
          <a:p>
            <a:pPr algn="r">
              <a:defRPr/>
            </a:pPr>
            <a:r>
              <a:rPr lang="en-US" sz="900" dirty="0" err="1" smtClean="0">
                <a:solidFill>
                  <a:srgbClr val="4D4D4D"/>
                </a:solidFill>
                <a:latin typeface="+mn-lt"/>
                <a:cs typeface="Arial" charset="0"/>
              </a:rPr>
              <a:t>RADcare</a:t>
            </a:r>
            <a:r>
              <a:rPr lang="en-US" sz="900" dirty="0" smtClean="0">
                <a:solidFill>
                  <a:srgbClr val="4D4D4D"/>
                </a:solidFill>
                <a:latin typeface="+mn-lt"/>
                <a:cs typeface="Arial" charset="0"/>
              </a:rPr>
              <a:t> for EU Tech Seminar Slide </a:t>
            </a:r>
            <a:fld id="{1FEB4FD2-243B-450F-B334-AD0C10AF24B3}" type="slidenum">
              <a:rPr lang="en-US" sz="110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1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5pPr>
      <a:lvl6pPr marL="50292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6pPr>
      <a:lvl7pPr marL="100584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7pPr>
      <a:lvl8pPr marL="150876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8pPr>
      <a:lvl9pPr marL="201168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77190" indent="-377190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57300" indent="-25146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0220" indent="-2514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314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6606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6898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190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482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mailto:Patrick_a@rad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D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7300" y="3254799"/>
            <a:ext cx="4069124" cy="131214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66993" y="4710071"/>
            <a:ext cx="4536657" cy="1232853"/>
          </a:xfrm>
        </p:spPr>
        <p:txBody>
          <a:bodyPr/>
          <a:lstStyle/>
          <a:p>
            <a:r>
              <a:rPr lang="en-US" b="0" dirty="0" smtClean="0"/>
              <a:t>Patrick Attias</a:t>
            </a:r>
          </a:p>
          <a:p>
            <a:r>
              <a:rPr lang="en-US" b="0" dirty="0" smtClean="0"/>
              <a:t>Senior Training Manager</a:t>
            </a:r>
          </a:p>
          <a:p>
            <a:r>
              <a:rPr lang="en-US" b="0" dirty="0" smtClean="0">
                <a:hlinkClick r:id="rId4"/>
              </a:rPr>
              <a:t>Patrick_a@rad.com</a:t>
            </a:r>
            <a:endParaRPr lang="en-US" b="0" dirty="0" smtClean="0"/>
          </a:p>
          <a:p>
            <a:endParaRPr lang="en-US" b="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 l="262"/>
          <a:stretch>
            <a:fillRect/>
          </a:stretch>
        </p:blipFill>
        <p:spPr bwMode="auto">
          <a:xfrm>
            <a:off x="-84791" y="6364224"/>
            <a:ext cx="10143191" cy="11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r>
              <a:rPr lang="en-US" dirty="0" smtClean="0"/>
              <a:t>Meeting Strict SLA Requirements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3761" y="1377292"/>
          <a:ext cx="8014315" cy="2441754"/>
        </p:xfrm>
        <a:graphic>
          <a:graphicData uri="http://schemas.openxmlformats.org/drawingml/2006/table">
            <a:tbl>
              <a:tblPr/>
              <a:tblGrid>
                <a:gridCol w="1854959"/>
                <a:gridCol w="1866145"/>
                <a:gridCol w="1820556"/>
                <a:gridCol w="2472655"/>
              </a:tblGrid>
              <a:tr h="483577">
                <a:tc gridSpan="4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SLA for RADcare-BasicPlus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8357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Priority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Response Time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Restoration Time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Resolve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Time (Business days)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47006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Critical 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(Full service down)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3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Business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hours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16 Business hours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20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days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47006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Major 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(Service degraded)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4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Business hours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24 Business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hours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45 days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534470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Minor 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(No effect on service)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8 Business hours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to 40 Business hours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Next SW/HW release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r="23280"/>
          <a:stretch>
            <a:fillRect/>
          </a:stretch>
        </p:blipFill>
        <p:spPr bwMode="auto">
          <a:xfrm>
            <a:off x="682982" y="7030074"/>
            <a:ext cx="1381123" cy="51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Documents and Settings\eli_j\Local Settings\Temporary Internet Files\Content.IE5\D5C7HYUU\MP90043887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9053" y="6372640"/>
            <a:ext cx="1739348" cy="11711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7074" y="3979555"/>
          <a:ext cx="7998645" cy="2441754"/>
        </p:xfrm>
        <a:graphic>
          <a:graphicData uri="http://schemas.openxmlformats.org/drawingml/2006/table">
            <a:tbl>
              <a:tblPr/>
              <a:tblGrid>
                <a:gridCol w="1854959"/>
                <a:gridCol w="1866145"/>
                <a:gridCol w="1820556"/>
                <a:gridCol w="2456985"/>
              </a:tblGrid>
              <a:tr h="483577">
                <a:tc gridSpan="4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SLA for RADcare-Extended,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 Advanced and Premium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8357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Priority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Response Time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Restoration Time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Resolve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Time (Business days)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47006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Critical 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(Full service down)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3 hour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24 hours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20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days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47006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Major 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(Service degraded)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4 hours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48 hours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45 days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534470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Minor 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(No effect on service)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8 hours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Up to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60 hours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Next SW/HW release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Dcare Trai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920" y="2682248"/>
            <a:ext cx="3985276" cy="155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RADcare</a:t>
            </a:r>
            <a:r>
              <a:rPr lang="en-US" dirty="0" smtClean="0"/>
              <a:t> Training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484" y="1549381"/>
            <a:ext cx="7837170" cy="2155844"/>
          </a:xfrm>
        </p:spPr>
        <p:txBody>
          <a:bodyPr/>
          <a:lstStyle/>
          <a:p>
            <a:r>
              <a:rPr lang="en-US" dirty="0" smtClean="0"/>
              <a:t>Regional pre-sales and technical seminars</a:t>
            </a:r>
          </a:p>
          <a:p>
            <a:r>
              <a:rPr lang="en-US" dirty="0" smtClean="0"/>
              <a:t>Training-on-demand – both Face-2-Face and via the web</a:t>
            </a:r>
          </a:p>
          <a:p>
            <a:r>
              <a:rPr lang="en-US" dirty="0" smtClean="0"/>
              <a:t>WBT – Web-based training</a:t>
            </a:r>
          </a:p>
          <a:p>
            <a:r>
              <a:rPr lang="en-US" dirty="0" smtClean="0"/>
              <a:t>RAD University</a:t>
            </a:r>
          </a:p>
          <a:p>
            <a:r>
              <a:rPr lang="en-US" dirty="0" err="1" smtClean="0"/>
              <a:t>eLAB</a:t>
            </a:r>
            <a:r>
              <a:rPr lang="en-US" dirty="0" smtClean="0"/>
              <a:t> – on-line self-directed training</a:t>
            </a:r>
          </a:p>
          <a:p>
            <a:r>
              <a:rPr lang="en-US" dirty="0" smtClean="0"/>
              <a:t>RAD certification</a:t>
            </a: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943" t="1321" r="1070" b="1878"/>
          <a:stretch>
            <a:fillRect/>
          </a:stretch>
        </p:blipFill>
        <p:spPr bwMode="auto">
          <a:xfrm>
            <a:off x="4678473" y="4721935"/>
            <a:ext cx="5029200" cy="2248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 descr="RADcare Tra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273" y="6250392"/>
            <a:ext cx="2280316" cy="892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– Your Key to Success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827822" y="1259402"/>
            <a:ext cx="7809953" cy="536787"/>
          </a:xfrm>
          <a:prstGeom prst="rect">
            <a:avLst/>
          </a:prstGeom>
        </p:spPr>
        <p:txBody>
          <a:bodyPr lIns="100584" tIns="50292" rIns="100584" bIns="50292"/>
          <a:lstStyle/>
          <a:p>
            <a:pPr lvl="1"/>
            <a:r>
              <a:rPr lang="en-US" sz="2800" b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On-site &amp; Web-based Training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481965" y="2095500"/>
          <a:ext cx="9115425" cy="475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Down Arrow 9"/>
          <p:cNvSpPr/>
          <p:nvPr/>
        </p:nvSpPr>
        <p:spPr>
          <a:xfrm>
            <a:off x="1556996" y="4704733"/>
            <a:ext cx="381525" cy="329500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729450" y="4698947"/>
            <a:ext cx="381525" cy="329500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903794" y="4693161"/>
            <a:ext cx="381525" cy="329500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171470" y="4687375"/>
            <a:ext cx="381525" cy="329500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– Your Key to Success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51460" y="1956186"/>
          <a:ext cx="957282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1346684" y="4384693"/>
            <a:ext cx="381525" cy="329500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729450" y="4378907"/>
            <a:ext cx="381525" cy="329500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040954" y="4373121"/>
            <a:ext cx="381525" cy="329500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363494" y="4367335"/>
            <a:ext cx="381525" cy="329500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Dcare Project Mana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444" y="2718209"/>
            <a:ext cx="5121496" cy="1583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RADcare</a:t>
            </a:r>
            <a:r>
              <a:rPr lang="en-US" dirty="0"/>
              <a:t> </a:t>
            </a:r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type="body" sz="quarter" idx="10"/>
          </p:nvPr>
        </p:nvSpPr>
        <p:spPr>
          <a:xfrm>
            <a:off x="822484" y="2012843"/>
            <a:ext cx="8371620" cy="4337853"/>
          </a:xfrm>
        </p:spPr>
        <p:txBody>
          <a:bodyPr/>
          <a:lstStyle/>
          <a:p>
            <a:r>
              <a:rPr lang="en-US" dirty="0" smtClean="0"/>
              <a:t>Single point of contact</a:t>
            </a:r>
          </a:p>
          <a:p>
            <a:r>
              <a:rPr lang="en-US" dirty="0" smtClean="0"/>
              <a:t>Project coordination</a:t>
            </a:r>
          </a:p>
          <a:p>
            <a:r>
              <a:rPr lang="en-US" dirty="0" smtClean="0"/>
              <a:t>Periodic meetings</a:t>
            </a:r>
          </a:p>
          <a:p>
            <a:r>
              <a:rPr lang="en-US" dirty="0" smtClean="0"/>
              <a:t>Action item follow-up</a:t>
            </a:r>
          </a:p>
          <a:p>
            <a:r>
              <a:rPr lang="en-US" dirty="0" smtClean="0"/>
              <a:t>Regular progress reports</a:t>
            </a:r>
          </a:p>
          <a:p>
            <a:r>
              <a:rPr lang="en-US" dirty="0" smtClean="0"/>
              <a:t>Test procedure definition</a:t>
            </a:r>
          </a:p>
          <a:p>
            <a:r>
              <a:rPr lang="en-US" dirty="0" smtClean="0"/>
              <a:t>Project specific documentation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grpSp>
        <p:nvGrpSpPr>
          <p:cNvPr id="2" name="Group 17"/>
          <p:cNvGrpSpPr/>
          <p:nvPr/>
        </p:nvGrpSpPr>
        <p:grpSpPr>
          <a:xfrm>
            <a:off x="5985644" y="1698984"/>
            <a:ext cx="4385571" cy="3553573"/>
            <a:chOff x="5794045" y="1698625"/>
            <a:chExt cx="4386263" cy="3552825"/>
          </a:xfrm>
        </p:grpSpPr>
        <p:pic>
          <p:nvPicPr>
            <p:cNvPr id="63517" name="Picture 1053" descr="Triangle 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4045" y="1698625"/>
              <a:ext cx="4386263" cy="3552825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6327525" y="2009775"/>
              <a:ext cx="3290887" cy="2674938"/>
              <a:chOff x="5208588" y="2009775"/>
              <a:chExt cx="3290887" cy="2674938"/>
            </a:xfrm>
          </p:grpSpPr>
          <p:pic>
            <p:nvPicPr>
              <p:cNvPr id="63513" name="Picture 1049" descr="Triangle Outer Glow Col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08588" y="2009775"/>
                <a:ext cx="3290887" cy="2663825"/>
              </a:xfrm>
              <a:prstGeom prst="rect">
                <a:avLst/>
              </a:prstGeom>
              <a:noFill/>
            </p:spPr>
          </p:pic>
          <p:pic>
            <p:nvPicPr>
              <p:cNvPr id="63516" name="Picture 1052" descr="Triangle Effect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08588" y="2019300"/>
                <a:ext cx="3290887" cy="2665413"/>
              </a:xfrm>
              <a:prstGeom prst="rect">
                <a:avLst/>
              </a:prstGeom>
              <a:noFill/>
            </p:spPr>
          </p:pic>
          <p:sp>
            <p:nvSpPr>
              <p:cNvPr id="63533" name="Oval 1069"/>
              <p:cNvSpPr>
                <a:spLocks noChangeArrowheads="1"/>
              </p:cNvSpPr>
              <p:nvPr/>
            </p:nvSpPr>
            <p:spPr bwMode="auto">
              <a:xfrm>
                <a:off x="6954838" y="3746500"/>
                <a:ext cx="1033462" cy="595313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defTabSz="1006375"/>
                <a:r>
                  <a:rPr lang="en-US" sz="1800" dirty="0">
                    <a:solidFill>
                      <a:srgbClr val="990000"/>
                    </a:solidFill>
                    <a:latin typeface="Arial" charset="0"/>
                    <a:cs typeface="Arial" charset="0"/>
                  </a:rPr>
                  <a:t>RAD</a:t>
                </a:r>
              </a:p>
            </p:txBody>
          </p:sp>
          <p:sp>
            <p:nvSpPr>
              <p:cNvPr id="63535" name="Oval 1071"/>
              <p:cNvSpPr>
                <a:spLocks noChangeArrowheads="1"/>
              </p:cNvSpPr>
              <p:nvPr/>
            </p:nvSpPr>
            <p:spPr bwMode="auto">
              <a:xfrm>
                <a:off x="5551488" y="3692525"/>
                <a:ext cx="1035050" cy="595313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defTabSz="1006375"/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Partner</a:t>
                </a:r>
              </a:p>
            </p:txBody>
          </p:sp>
          <p:sp>
            <p:nvSpPr>
              <p:cNvPr id="63536" name="Oval 1072"/>
              <p:cNvSpPr>
                <a:spLocks noChangeArrowheads="1"/>
              </p:cNvSpPr>
              <p:nvPr/>
            </p:nvSpPr>
            <p:spPr bwMode="auto">
              <a:xfrm>
                <a:off x="6345238" y="2492375"/>
                <a:ext cx="1033462" cy="595313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defTabSz="1006375"/>
                <a:r>
                  <a:rPr lang="en-US" sz="1800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Customer</a:t>
                </a:r>
              </a:p>
            </p:txBody>
          </p:sp>
          <p:sp>
            <p:nvSpPr>
              <p:cNvPr id="63552" name="Line 1088"/>
              <p:cNvSpPr>
                <a:spLocks noChangeShapeType="1"/>
              </p:cNvSpPr>
              <p:nvPr/>
            </p:nvSpPr>
            <p:spPr bwMode="auto">
              <a:xfrm flipV="1">
                <a:off x="6815138" y="3375025"/>
                <a:ext cx="0" cy="102235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3" name="Line 1089"/>
              <p:cNvSpPr>
                <a:spLocks noChangeShapeType="1"/>
              </p:cNvSpPr>
              <p:nvPr/>
            </p:nvSpPr>
            <p:spPr bwMode="auto">
              <a:xfrm>
                <a:off x="5999163" y="2970213"/>
                <a:ext cx="825500" cy="42545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5" name="Line 1091"/>
              <p:cNvSpPr>
                <a:spLocks noChangeShapeType="1"/>
              </p:cNvSpPr>
              <p:nvPr/>
            </p:nvSpPr>
            <p:spPr bwMode="auto">
              <a:xfrm flipH="1">
                <a:off x="6802438" y="2970213"/>
                <a:ext cx="825500" cy="42545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7" name="Picture 16" descr="RADcare Project Managem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2779" y="6357919"/>
            <a:ext cx="3140008" cy="971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err="1" smtClean="0"/>
              <a:t>RADcare</a:t>
            </a:r>
            <a:r>
              <a:rPr lang="en-US" sz="3500" dirty="0" smtClean="0"/>
              <a:t> – peace of mind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2012844"/>
            <a:ext cx="7837170" cy="1932856"/>
          </a:xfrm>
        </p:spPr>
        <p:txBody>
          <a:bodyPr/>
          <a:lstStyle/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he-IL" sz="2400" dirty="0" smtClean="0"/>
              <a:t>Pre-sales Support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he-IL" sz="2400" dirty="0" smtClean="0"/>
              <a:t>Technical Support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he-IL" sz="2400" dirty="0" smtClean="0"/>
              <a:t>Project Management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he-IL" sz="2400" dirty="0" smtClean="0"/>
              <a:t>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300" y="4222447"/>
            <a:ext cx="7904262" cy="58476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RADcare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 services are your key to satisfaction!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003" y="5215265"/>
            <a:ext cx="5248405" cy="19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</a:t>
            </a:r>
            <a:r>
              <a:rPr lang="en-US" dirty="0" err="1" smtClean="0"/>
              <a:t>RADcare</a:t>
            </a:r>
            <a:r>
              <a:rPr lang="en-US" dirty="0" smtClean="0"/>
              <a:t>? </a:t>
            </a:r>
          </a:p>
        </p:txBody>
      </p:sp>
      <p:sp>
        <p:nvSpPr>
          <p:cNvPr id="10245" name="Rectangle 1029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1819513"/>
            <a:ext cx="7837170" cy="29325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he-IL" dirty="0" err="1" smtClean="0"/>
              <a:t>RADcare</a:t>
            </a:r>
            <a:r>
              <a:rPr lang="en-US" altLang="he-IL" dirty="0" smtClean="0"/>
              <a:t> is the brand name of RAD’s services to our Partners and end-users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he-IL" dirty="0" smtClean="0"/>
              <a:t>It includes</a:t>
            </a:r>
          </a:p>
          <a:p>
            <a:pPr lvl="1">
              <a:lnSpc>
                <a:spcPct val="110000"/>
              </a:lnSpc>
            </a:pPr>
            <a:r>
              <a:rPr lang="en-US" altLang="he-IL" sz="2400" dirty="0" smtClean="0">
                <a:ea typeface="+mn-ea"/>
              </a:rPr>
              <a:t>Pre-sales Support</a:t>
            </a:r>
          </a:p>
          <a:p>
            <a:pPr lvl="1">
              <a:lnSpc>
                <a:spcPct val="110000"/>
              </a:lnSpc>
            </a:pPr>
            <a:r>
              <a:rPr lang="en-US" altLang="he-IL" sz="2400" dirty="0" smtClean="0">
                <a:ea typeface="+mn-ea"/>
              </a:rPr>
              <a:t>Technical Support</a:t>
            </a:r>
          </a:p>
          <a:p>
            <a:pPr lvl="1">
              <a:lnSpc>
                <a:spcPct val="110000"/>
              </a:lnSpc>
            </a:pPr>
            <a:r>
              <a:rPr lang="en-US" altLang="he-IL" sz="2400" dirty="0" smtClean="0">
                <a:ea typeface="+mn-ea"/>
              </a:rPr>
              <a:t>Project Management</a:t>
            </a:r>
          </a:p>
          <a:p>
            <a:pPr lvl="1">
              <a:lnSpc>
                <a:spcPct val="110000"/>
              </a:lnSpc>
            </a:pPr>
            <a:r>
              <a:rPr lang="en-US" altLang="he-IL" sz="2400" dirty="0" smtClean="0">
                <a:ea typeface="+mn-ea"/>
              </a:rPr>
              <a:t>Training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620" y="3607578"/>
            <a:ext cx="3124477" cy="8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ADcare Tra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2369" y="5645707"/>
            <a:ext cx="2280316" cy="892590"/>
          </a:xfrm>
          <a:prstGeom prst="rect">
            <a:avLst/>
          </a:prstGeom>
        </p:spPr>
      </p:pic>
      <p:pic>
        <p:nvPicPr>
          <p:cNvPr id="6" name="Picture 5" descr="RADcare Project Manag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9049" y="4602861"/>
            <a:ext cx="3140008" cy="971136"/>
          </a:xfrm>
          <a:prstGeom prst="rect">
            <a:avLst/>
          </a:prstGeom>
        </p:spPr>
      </p:pic>
      <p:pic>
        <p:nvPicPr>
          <p:cNvPr id="7" name="Picture 6" descr="RADcare Pre-sal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91472" y="2566219"/>
            <a:ext cx="2666576" cy="8844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Dcare Pre-sa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019" y="2743200"/>
            <a:ext cx="4760125" cy="157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RADcare</a:t>
            </a:r>
            <a:r>
              <a:rPr lang="en-US" dirty="0" smtClean="0"/>
              <a:t> Pre-sales consulting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484" y="1549381"/>
            <a:ext cx="7837170" cy="2155844"/>
          </a:xfrm>
        </p:spPr>
        <p:txBody>
          <a:bodyPr/>
          <a:lstStyle/>
          <a:p>
            <a:r>
              <a:rPr lang="en-US" dirty="0" smtClean="0"/>
              <a:t>Review and assistance with design and pre-sales tests</a:t>
            </a:r>
          </a:p>
          <a:p>
            <a:r>
              <a:rPr lang="en-US" dirty="0" smtClean="0"/>
              <a:t>Proof of Concept</a:t>
            </a:r>
          </a:p>
          <a:p>
            <a:r>
              <a:rPr lang="en-US" dirty="0" smtClean="0"/>
              <a:t>Tenders</a:t>
            </a:r>
          </a:p>
          <a:p>
            <a:r>
              <a:rPr lang="en-US" dirty="0" smtClean="0"/>
              <a:t>Only via channel partners</a:t>
            </a: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9" name="Picture 8" descr="RADcare Pre-sa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384" y="6179574"/>
            <a:ext cx="2666576" cy="884442"/>
          </a:xfrm>
          <a:prstGeom prst="rect">
            <a:avLst/>
          </a:prstGeom>
        </p:spPr>
      </p:pic>
      <p:pic>
        <p:nvPicPr>
          <p:cNvPr id="10" name="Picture 2" descr="presa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339" y="3714865"/>
            <a:ext cx="2478505" cy="31187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746" y="2676297"/>
            <a:ext cx="5067117" cy="144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RADcare</a:t>
            </a:r>
            <a:r>
              <a:rPr lang="en-US" dirty="0" smtClean="0"/>
              <a:t> Technical Support</a:t>
            </a:r>
          </a:p>
        </p:txBody>
      </p:sp>
      <p:sp>
        <p:nvSpPr>
          <p:cNvPr id="10245" name="Rectangle 1029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1819513"/>
            <a:ext cx="7837170" cy="29325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he-IL" dirty="0" smtClean="0"/>
              <a:t>Case </a:t>
            </a:r>
            <a:r>
              <a:rPr lang="en-US" altLang="he-IL" dirty="0" smtClean="0"/>
              <a:t>handling and escalation procedures</a:t>
            </a:r>
          </a:p>
          <a:p>
            <a:pPr>
              <a:lnSpc>
                <a:spcPct val="110000"/>
              </a:lnSpc>
            </a:pPr>
            <a:r>
              <a:rPr lang="en-US" altLang="he-IL" dirty="0" smtClean="0"/>
              <a:t>On-site spares</a:t>
            </a:r>
          </a:p>
          <a:p>
            <a:pPr>
              <a:lnSpc>
                <a:spcPct val="110000"/>
              </a:lnSpc>
            </a:pPr>
            <a:r>
              <a:rPr lang="en-US" altLang="he-IL" dirty="0" smtClean="0"/>
              <a:t>Replacement parts/products</a:t>
            </a:r>
          </a:p>
          <a:p>
            <a:pPr>
              <a:lnSpc>
                <a:spcPct val="110000"/>
              </a:lnSpc>
            </a:pPr>
            <a:r>
              <a:rPr lang="en-US" altLang="he-IL" dirty="0" smtClean="0"/>
              <a:t>Access to </a:t>
            </a:r>
            <a:r>
              <a:rPr lang="en-US" altLang="he-IL" dirty="0" err="1" smtClean="0"/>
              <a:t>eSupport</a:t>
            </a:r>
            <a:r>
              <a:rPr lang="en-US" altLang="he-IL" dirty="0" smtClean="0"/>
              <a:t> system</a:t>
            </a:r>
          </a:p>
          <a:p>
            <a:pPr>
              <a:lnSpc>
                <a:spcPct val="110000"/>
              </a:lnSpc>
            </a:pPr>
            <a:r>
              <a:rPr lang="en-US" altLang="he-IL" dirty="0" smtClean="0"/>
              <a:t>Software downloads</a:t>
            </a:r>
            <a:endParaRPr lang="en-US" sz="2400" dirty="0" smtClean="0"/>
          </a:p>
        </p:txBody>
      </p:sp>
      <p:pic>
        <p:nvPicPr>
          <p:cNvPr id="72709" name="Picture 5" descr="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678" y="4042149"/>
            <a:ext cx="4572000" cy="30632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888" y="6498789"/>
            <a:ext cx="2513211" cy="71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/>
          <p:cNvSpPr>
            <a:spLocks noGrp="1" noChangeArrowheads="1"/>
          </p:cNvSpPr>
          <p:nvPr>
            <p:ph type="title"/>
          </p:nvPr>
        </p:nvSpPr>
        <p:spPr>
          <a:xfrm>
            <a:off x="154344" y="288885"/>
            <a:ext cx="8916504" cy="709214"/>
          </a:xfrm>
        </p:spPr>
        <p:txBody>
          <a:bodyPr lIns="100574" tIns="50287" rIns="100574" bIns="50287"/>
          <a:lstStyle/>
          <a:p>
            <a:r>
              <a:rPr lang="en-US" sz="3900" noProof="1" smtClean="0"/>
              <a:t>Why Service Programs are so Important?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gray">
          <a:xfrm>
            <a:off x="876080" y="2145991"/>
            <a:ext cx="8851742" cy="79629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77173" tIns="79192" rIns="79192" bIns="79192" anchor="ctr"/>
          <a:lstStyle/>
          <a:p>
            <a:pPr>
              <a:spcBef>
                <a:spcPct val="25000"/>
              </a:spcBef>
            </a:pPr>
            <a:r>
              <a:rPr lang="en-US" altLang="he-IL" sz="2000" noProof="1" smtClean="0">
                <a:solidFill>
                  <a:srgbClr val="000000"/>
                </a:solidFill>
                <a:latin typeface="+mn-lt"/>
                <a:cs typeface="+mn-cs"/>
              </a:rPr>
              <a:t>Usage of service and SLA coverage ensure our customers  satisfaction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gray">
          <a:xfrm>
            <a:off x="866140" y="3178209"/>
            <a:ext cx="8851742" cy="798036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277173" tIns="79192" rIns="79192" bIns="79192" anchor="ctr"/>
          <a:lstStyle/>
          <a:p>
            <a:pPr>
              <a:spcBef>
                <a:spcPct val="25000"/>
              </a:spcBef>
            </a:pPr>
            <a:r>
              <a:rPr lang="en-US" altLang="he-IL" sz="2000" noProof="1" smtClean="0">
                <a:solidFill>
                  <a:srgbClr val="FF0000"/>
                </a:solidFill>
                <a:latin typeface="+mn-lt"/>
                <a:cs typeface="+mn-cs"/>
              </a:rPr>
              <a:t>RADcare</a:t>
            </a:r>
            <a:r>
              <a:rPr lang="en-US" altLang="he-IL" sz="2000" noProof="1" smtClean="0">
                <a:solidFill>
                  <a:srgbClr val="000000"/>
                </a:solidFill>
                <a:latin typeface="+mn-lt"/>
                <a:cs typeface="+mn-cs"/>
              </a:rPr>
              <a:t> packages are offered </a:t>
            </a:r>
            <a:r>
              <a:rPr lang="en-US" altLang="he-IL" sz="2000" dirty="0" smtClean="0">
                <a:solidFill>
                  <a:srgbClr val="000000"/>
                </a:solidFill>
                <a:latin typeface="+mn-lt"/>
                <a:cs typeface="+mn-cs"/>
              </a:rPr>
              <a:t>o</a:t>
            </a:r>
            <a:r>
              <a:rPr lang="en-US" altLang="he-IL" sz="2000" noProof="1" smtClean="0">
                <a:solidFill>
                  <a:srgbClr val="000000"/>
                </a:solidFill>
                <a:latin typeface="+mn-lt"/>
                <a:cs typeface="+mn-cs"/>
              </a:rPr>
              <a:t>n a modular </a:t>
            </a:r>
            <a:r>
              <a:rPr lang="en-US" altLang="he-IL" sz="2000" dirty="0" smtClean="0">
                <a:solidFill>
                  <a:srgbClr val="000000"/>
                </a:solidFill>
                <a:latin typeface="+mn-lt"/>
                <a:cs typeface="+mn-cs"/>
              </a:rPr>
              <a:t>basis</a:t>
            </a:r>
            <a:r>
              <a:rPr lang="en-US" altLang="he-IL" sz="2000" noProof="1" smtClean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en-US" altLang="he-IL" sz="2000" dirty="0" smtClean="0">
                <a:solidFill>
                  <a:srgbClr val="000000"/>
                </a:solidFill>
                <a:latin typeface="+mn-lt"/>
                <a:cs typeface="+mn-cs"/>
              </a:rPr>
              <a:t>enabling carriers/operators </a:t>
            </a:r>
            <a:r>
              <a:rPr lang="en-US" altLang="he-IL" sz="2000" noProof="1" smtClean="0">
                <a:solidFill>
                  <a:srgbClr val="000000"/>
                </a:solidFill>
                <a:latin typeface="+mn-lt"/>
                <a:cs typeface="+mn-cs"/>
              </a:rPr>
              <a:t>to choose the right service package for their needs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gray">
          <a:xfrm>
            <a:off x="866140" y="4145630"/>
            <a:ext cx="8851742" cy="79629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77173" tIns="79192" rIns="79192" bIns="79192" anchor="ctr"/>
          <a:lstStyle/>
          <a:p>
            <a:pPr>
              <a:spcBef>
                <a:spcPts val="1200"/>
              </a:spcBef>
            </a:pPr>
            <a:r>
              <a:rPr lang="en-US" altLang="he-IL" sz="2000" noProof="1" smtClean="0">
                <a:solidFill>
                  <a:srgbClr val="000000"/>
                </a:solidFill>
                <a:latin typeface="+mn-lt"/>
                <a:cs typeface="+mn-cs"/>
              </a:rPr>
              <a:t>Typically RADcare is bundled within the partner’s proposal and used to backup the partner’s SLA and service commitments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gray">
          <a:xfrm>
            <a:off x="866140" y="5113052"/>
            <a:ext cx="8851742" cy="79629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277173" tIns="79192" rIns="79192" bIns="79192" anchor="ctr"/>
          <a:lstStyle/>
          <a:p>
            <a:pPr>
              <a:spcBef>
                <a:spcPct val="25000"/>
              </a:spcBef>
            </a:pPr>
            <a:r>
              <a:rPr lang="en-US" altLang="he-IL" sz="2000" noProof="1" smtClean="0">
                <a:solidFill>
                  <a:srgbClr val="000000"/>
                </a:solidFill>
                <a:latin typeface="+mn-lt"/>
                <a:cs typeface="+mn-cs"/>
              </a:rPr>
              <a:t>RADcare is essential for carriers and operators to ensure maximum network availability</a:t>
            </a: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gray">
          <a:xfrm>
            <a:off x="361474" y="2149637"/>
            <a:ext cx="509905" cy="7951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81769" eaLnBrk="0" hangingPunct="0">
              <a:defRPr/>
            </a:pPr>
            <a:r>
              <a:rPr lang="en-US" sz="3100" noProof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31785" name="Rectangle 9"/>
          <p:cNvSpPr>
            <a:spLocks noChangeArrowheads="1"/>
          </p:cNvSpPr>
          <p:nvPr/>
        </p:nvSpPr>
        <p:spPr bwMode="gray">
          <a:xfrm>
            <a:off x="361474" y="3178209"/>
            <a:ext cx="509905" cy="7980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81769" eaLnBrk="0" hangingPunct="0">
              <a:defRPr/>
            </a:pPr>
            <a:r>
              <a:rPr lang="en-US" sz="3100" noProof="1" smtClean="0">
                <a:solidFill>
                  <a:srgbClr val="FFFFFF"/>
                </a:solidFill>
              </a:rPr>
              <a:t>2</a:t>
            </a:r>
            <a:endParaRPr lang="en-US" sz="3100" noProof="1">
              <a:solidFill>
                <a:srgbClr val="FFFFFF"/>
              </a:solidFill>
            </a:endParaRPr>
          </a:p>
        </p:txBody>
      </p:sp>
      <p:sp>
        <p:nvSpPr>
          <p:cNvPr id="331786" name="Rectangle 10"/>
          <p:cNvSpPr>
            <a:spLocks noChangeArrowheads="1"/>
          </p:cNvSpPr>
          <p:nvPr/>
        </p:nvSpPr>
        <p:spPr bwMode="gray">
          <a:xfrm>
            <a:off x="361474" y="4145630"/>
            <a:ext cx="509905" cy="7962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81769" eaLnBrk="0" hangingPunct="0">
              <a:defRPr/>
            </a:pPr>
            <a:r>
              <a:rPr lang="en-US" sz="3100" noProof="1" smtClean="0">
                <a:solidFill>
                  <a:srgbClr val="FFFFFF"/>
                </a:solidFill>
              </a:rPr>
              <a:t>3</a:t>
            </a:r>
            <a:endParaRPr lang="en-US" sz="3100" noProof="1">
              <a:solidFill>
                <a:srgbClr val="FFFFFF"/>
              </a:solidFill>
            </a:endParaRPr>
          </a:p>
        </p:txBody>
      </p:sp>
      <p:sp>
        <p:nvSpPr>
          <p:cNvPr id="331787" name="Rectangle 11"/>
          <p:cNvSpPr>
            <a:spLocks noChangeArrowheads="1"/>
          </p:cNvSpPr>
          <p:nvPr/>
        </p:nvSpPr>
        <p:spPr bwMode="gray">
          <a:xfrm>
            <a:off x="361474" y="5113052"/>
            <a:ext cx="509905" cy="7962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81769" eaLnBrk="0" hangingPunct="0">
              <a:defRPr/>
            </a:pPr>
            <a:r>
              <a:rPr lang="en-US" sz="3100" noProof="1" smtClean="0">
                <a:solidFill>
                  <a:srgbClr val="FFFFFF"/>
                </a:solidFill>
              </a:rPr>
              <a:t>4</a:t>
            </a:r>
            <a:endParaRPr lang="en-US" sz="3100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538392" y="288885"/>
            <a:ext cx="8715335" cy="709214"/>
          </a:xfrm>
        </p:spPr>
        <p:txBody>
          <a:bodyPr/>
          <a:lstStyle/>
          <a:p>
            <a:pPr eaLnBrk="1" hangingPunct="1"/>
            <a:r>
              <a:rPr lang="en-US" dirty="0" smtClean="0"/>
              <a:t>Basic Services vs. </a:t>
            </a:r>
            <a:r>
              <a:rPr lang="en-US" dirty="0" err="1" smtClean="0"/>
              <a:t>RADcare</a:t>
            </a:r>
            <a:r>
              <a:rPr lang="en-US" dirty="0" smtClean="0"/>
              <a:t> Services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32" y="6861173"/>
            <a:ext cx="2214562" cy="63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43609" y="1347289"/>
          <a:ext cx="8310457" cy="526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051"/>
                <a:gridCol w="3015049"/>
                <a:gridCol w="2298357"/>
              </a:tblGrid>
              <a:tr h="612647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Service Feature</a:t>
                      </a:r>
                      <a:endParaRPr lang="en-US" sz="1700" dirty="0"/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Basic Services (Included for 15 months from shipping date)</a:t>
                      </a:r>
                      <a:endParaRPr lang="en-US" sz="1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4864" marB="5486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RADcare Services (per selected package)</a:t>
                      </a:r>
                      <a:endParaRPr lang="en-US" sz="1700" dirty="0"/>
                    </a:p>
                  </a:txBody>
                  <a:tcPr marT="54864" marB="5486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</a:tr>
              <a:tr h="47853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Helpdesk system – </a:t>
                      </a:r>
                      <a:r>
                        <a:rPr lang="en-US" sz="1300" b="1" dirty="0" err="1" smtClean="0">
                          <a:solidFill>
                            <a:srgbClr val="0000FF"/>
                          </a:solidFill>
                        </a:rPr>
                        <a:t>eSupport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 WEB portal</a:t>
                      </a:r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840" rtl="0" eaLnBrk="1" latinLnBrk="0" hangingPunct="1"/>
                      <a:endParaRPr lang="en-US" sz="2400" kern="1200" dirty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51206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SW Warranty</a:t>
                      </a:r>
                      <a:r>
                        <a:rPr lang="en-US" sz="1300" b="1" baseline="0" dirty="0" smtClean="0">
                          <a:solidFill>
                            <a:srgbClr val="0000FF"/>
                          </a:solidFill>
                        </a:rPr>
                        <a:t> – SW maintenance and update versions</a:t>
                      </a:r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47853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HW warranty (Repair &amp; Return)</a:t>
                      </a:r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121615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Phone support during Local business hours</a:t>
                      </a:r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u="sng" dirty="0" smtClean="0"/>
                    </a:p>
                    <a:p>
                      <a:endParaRPr lang="en-US" sz="1200" b="1" u="sng" dirty="0" smtClean="0"/>
                    </a:p>
                    <a:p>
                      <a:r>
                        <a:rPr lang="en-US" sz="1200" b="1" u="sng" dirty="0" smtClean="0"/>
                        <a:t>Limited</a:t>
                      </a:r>
                      <a:r>
                        <a:rPr lang="en-US" sz="1200" baseline="0" dirty="0" smtClean="0"/>
                        <a:t> to Information requests and basic product/NMS operation verification. </a:t>
                      </a:r>
                      <a:r>
                        <a:rPr lang="en-US" sz="1200" u="sng" dirty="0" smtClean="0">
                          <a:latin typeface="+mn-lt"/>
                          <a:cs typeface="Arial" charset="0"/>
                        </a:rPr>
                        <a:t>Configuration assistance and troubleshooting are </a:t>
                      </a:r>
                      <a:r>
                        <a:rPr lang="en-US" sz="1200" b="1" u="sng" dirty="0" smtClean="0">
                          <a:latin typeface="+mn-lt"/>
                          <a:cs typeface="Arial" charset="0"/>
                        </a:rPr>
                        <a:t>not</a:t>
                      </a:r>
                      <a:r>
                        <a:rPr lang="en-US" sz="1200" u="sng" dirty="0" smtClean="0">
                          <a:latin typeface="+mn-lt"/>
                          <a:cs typeface="Arial" charset="0"/>
                        </a:rPr>
                        <a:t> included under Basic service.</a:t>
                      </a:r>
                      <a:endParaRPr lang="en-US" sz="1200" dirty="0"/>
                    </a:p>
                  </a:txBody>
                  <a:tcPr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Priority Access to our Regional and HQ support centers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Monday to Friday – Local Time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54864" marB="5486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47853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Emergency call center – 24/7</a:t>
                      </a:r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47853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Strict SLA measures</a:t>
                      </a:r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51206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NBD Shipment of spare parts from RAD warehouse</a:t>
                      </a:r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47853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</a:rPr>
                        <a:t>Onsite spares (RAD-OWNED)</a:t>
                      </a:r>
                      <a:endParaRPr 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  <a:sym typeface="ZapfDingbats BT"/>
                      </a:endParaRPr>
                    </a:p>
                  </a:txBody>
                  <a:tcPr marT="54864" marB="5486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2058" y="6607887"/>
            <a:ext cx="9026342" cy="4924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1300" i="1" u="sng" dirty="0" smtClean="0">
                <a:latin typeface="Vrinda" pitchFamily="34" charset="0"/>
                <a:cs typeface="Vrinda" pitchFamily="34" charset="0"/>
              </a:rPr>
              <a:t>Note: </a:t>
            </a:r>
          </a:p>
          <a:p>
            <a:r>
              <a:rPr lang="en-US" sz="1300" dirty="0" smtClean="0">
                <a:latin typeface="Vrinda" pitchFamily="34" charset="0"/>
                <a:cs typeface="Vrinda" pitchFamily="34" charset="0"/>
              </a:rPr>
              <a:t>In-depth Technical support require the purchase of at least RADcare-BasicPlus service package (from shipping date)</a:t>
            </a:r>
            <a:endParaRPr lang="en-US" sz="13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201" y="1894404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201" y="2401031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201" y="2858230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201" y="3315431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201" y="4538750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201" y="5045377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201" y="5514934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201" y="6009203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579" y="1894404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579" y="2401031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579" y="2882945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146" y="4566638"/>
            <a:ext cx="639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146" y="3368033"/>
            <a:ext cx="639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146" y="5036195"/>
            <a:ext cx="639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146" y="5530465"/>
            <a:ext cx="639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146" y="6024736"/>
            <a:ext cx="639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2839" y="298121"/>
            <a:ext cx="8043851" cy="709214"/>
          </a:xfrm>
        </p:spPr>
        <p:txBody>
          <a:bodyPr/>
          <a:lstStyle/>
          <a:p>
            <a:r>
              <a:rPr lang="en-US" dirty="0" smtClean="0"/>
              <a:t>RADcare Annual Packages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7740" y="1657896"/>
          <a:ext cx="9476294" cy="413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38"/>
                <a:gridCol w="980184"/>
                <a:gridCol w="1057568"/>
                <a:gridCol w="1076829"/>
                <a:gridCol w="1959267"/>
                <a:gridCol w="1059180"/>
                <a:gridCol w="1217004"/>
                <a:gridCol w="1161124"/>
              </a:tblGrid>
              <a:tr h="49377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</a:rPr>
                        <a:t>Service</a:t>
                      </a:r>
                      <a:r>
                        <a:rPr lang="en-US" sz="1300" baseline="0" dirty="0" smtClean="0">
                          <a:latin typeface="+mn-lt"/>
                        </a:rPr>
                        <a:t> Package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</a:rPr>
                        <a:t>Software Warranty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73152" marR="731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</a:rPr>
                        <a:t>Hardware Warranty 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73152" marR="731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+mn-lt"/>
                        </a:rPr>
                        <a:t>eSupport</a:t>
                      </a:r>
                      <a:r>
                        <a:rPr lang="en-US" sz="1300" dirty="0" smtClean="0">
                          <a:latin typeface="+mn-lt"/>
                        </a:rPr>
                        <a:t> Portal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73152" marR="731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u="sng" dirty="0" smtClean="0">
                          <a:latin typeface="+mn-lt"/>
                        </a:rPr>
                        <a:t>Enhanced</a:t>
                      </a:r>
                      <a:r>
                        <a:rPr lang="en-US" sz="1300" dirty="0" smtClean="0">
                          <a:latin typeface="+mn-lt"/>
                        </a:rPr>
                        <a:t> Phone support (Local Business Hours)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73152" marR="731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</a:rPr>
                        <a:t>24 x 7 Phone Support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73152" marR="731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</a:rPr>
                        <a:t>NBD shipment of spares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73152" marR="731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</a:rPr>
                        <a:t>On-Site Spares (RAD-Owned)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marL="73152" marR="7315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</a:tr>
              <a:tr h="292609">
                <a:tc gridSpan="8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+mn-lt"/>
                        </a:rPr>
                        <a:t>Products </a:t>
                      </a:r>
                      <a:endParaRPr lang="en-US" sz="13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636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RADcare BasicPlus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445996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RADcare Extended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42672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RADcare Advanced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42672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RADcare Premium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330668">
                <a:tc gridSpan="8"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NMS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36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RADcare</a:t>
                      </a:r>
                      <a:r>
                        <a:rPr lang="en-US" sz="1100" b="1" baseline="0" dirty="0" smtClean="0">
                          <a:latin typeface="+mn-lt"/>
                        </a:rPr>
                        <a:t> BasicPlus </a:t>
                      </a:r>
                      <a:r>
                        <a:rPr lang="en-US" sz="1100" b="1" baseline="0" dirty="0" err="1" smtClean="0">
                          <a:latin typeface="+mn-lt"/>
                        </a:rPr>
                        <a:t>RADview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  <a:tr h="59436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RADcare Extended </a:t>
                      </a:r>
                      <a:r>
                        <a:rPr lang="en-US" sz="1100" b="1" dirty="0" err="1" smtClean="0">
                          <a:latin typeface="+mn-lt"/>
                        </a:rPr>
                        <a:t>RADview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n-lt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F7"/>
                    </a:solidFill>
                  </a:tcPr>
                </a:tc>
              </a:tr>
            </a:tbl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59545" y="5903518"/>
            <a:ext cx="8624952" cy="144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4" tIns="50287" rIns="100574" bIns="50287">
            <a:noAutofit/>
          </a:bodyPr>
          <a:lstStyle/>
          <a:p>
            <a:r>
              <a:rPr lang="en-US" sz="1300" i="1" u="sng" dirty="0" smtClean="0">
                <a:cs typeface="Arial" charset="0"/>
              </a:rPr>
              <a:t>Notes:</a:t>
            </a:r>
          </a:p>
          <a:p>
            <a:pPr marL="400010" indent="-174607">
              <a:spcBef>
                <a:spcPts val="300"/>
              </a:spcBef>
              <a:buAutoNum type="arabicPeriod"/>
            </a:pPr>
            <a:r>
              <a:rPr lang="en-US" sz="1300" dirty="0" smtClean="0">
                <a:cs typeface="Arial" charset="0"/>
              </a:rPr>
              <a:t>NBD = Next Business Day</a:t>
            </a:r>
          </a:p>
          <a:p>
            <a:pPr marL="400010" indent="-174607">
              <a:buAutoNum type="arabicPeriod"/>
            </a:pPr>
            <a:r>
              <a:rPr lang="en-US" sz="1300" dirty="0" smtClean="0">
                <a:cs typeface="Arial" charset="0"/>
              </a:rPr>
              <a:t>Enhanced support include: Priority handling;  Access to regional and global support centers; Troubleshooting guidance, Configuration assistance; remote connection; replication of application issues at RAD labs.</a:t>
            </a:r>
          </a:p>
          <a:p>
            <a:pPr marL="400010" indent="-174607">
              <a:buFontTx/>
              <a:buAutoNum type="arabicPeriod"/>
            </a:pPr>
            <a:r>
              <a:rPr lang="en-US" sz="1300" dirty="0" smtClean="0">
                <a:cs typeface="Arial" charset="0"/>
              </a:rPr>
              <a:t>Enhanced (In depth) Remote Technical support for Demo, </a:t>
            </a:r>
            <a:r>
              <a:rPr lang="en-US" sz="1300" dirty="0" err="1" smtClean="0">
                <a:cs typeface="Arial" charset="0"/>
              </a:rPr>
              <a:t>PoC</a:t>
            </a:r>
            <a:r>
              <a:rPr lang="en-US" sz="1300" dirty="0" smtClean="0">
                <a:cs typeface="Arial" charset="0"/>
              </a:rPr>
              <a:t>, Testing – offered at NO charge for 3 months from shipment date. </a:t>
            </a:r>
            <a:r>
              <a:rPr lang="en-US" sz="1300" u="sng" dirty="0" smtClean="0">
                <a:cs typeface="Arial" charset="0"/>
              </a:rPr>
              <a:t>Item usage must be indicated in the PO</a:t>
            </a:r>
          </a:p>
          <a:p>
            <a:pPr marL="400010" indent="-174607">
              <a:buAutoNum type="arabicPeriod"/>
            </a:pPr>
            <a:endParaRPr lang="en-US" sz="1300"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-2010">
  <a:themeElements>
    <a:clrScheme name="Default Design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F29400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master-2010</Template>
  <TotalTime>8831</TotalTime>
  <Words>739</Words>
  <Application>Microsoft Office PowerPoint</Application>
  <PresentationFormat>Custom</PresentationFormat>
  <Paragraphs>200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master-2010</vt:lpstr>
      <vt:lpstr>Slide 1</vt:lpstr>
      <vt:lpstr>What is RADcare? </vt:lpstr>
      <vt:lpstr>Slide 3</vt:lpstr>
      <vt:lpstr>RADcare Pre-sales consulting</vt:lpstr>
      <vt:lpstr>Slide 5</vt:lpstr>
      <vt:lpstr>RADcare Technical Support</vt:lpstr>
      <vt:lpstr>Why Service Programs are so Important?</vt:lpstr>
      <vt:lpstr>Basic Services vs. RADcare Services</vt:lpstr>
      <vt:lpstr>RADcare Annual Packages </vt:lpstr>
      <vt:lpstr>Meeting Strict SLA Requirements</vt:lpstr>
      <vt:lpstr>Slide 11</vt:lpstr>
      <vt:lpstr>RADcare Training</vt:lpstr>
      <vt:lpstr>Training – Your Key to Success</vt:lpstr>
      <vt:lpstr>Training – Your Key to Success</vt:lpstr>
      <vt:lpstr>Slide 15</vt:lpstr>
      <vt:lpstr>RADcare Project Management</vt:lpstr>
      <vt:lpstr>RADcare – peace of mind</vt:lpstr>
      <vt:lpstr>Slide 18</vt:lpstr>
    </vt:vector>
  </TitlesOfParts>
  <Company>RAD data communications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$elling $upport $ervices</dc:title>
  <dc:creator>RAD data communications ltd.</dc:creator>
  <cp:lastModifiedBy>patrick_a</cp:lastModifiedBy>
  <cp:revision>736</cp:revision>
  <dcterms:created xsi:type="dcterms:W3CDTF">2007-08-07T11:59:50Z</dcterms:created>
  <dcterms:modified xsi:type="dcterms:W3CDTF">2012-02-19T19:02:12Z</dcterms:modified>
</cp:coreProperties>
</file>